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9" r:id="rId2"/>
    <p:sldId id="263" r:id="rId3"/>
    <p:sldId id="264" r:id="rId4"/>
    <p:sldId id="256" r:id="rId5"/>
    <p:sldId id="265"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470" autoAdjust="0"/>
  </p:normalViewPr>
  <p:slideViewPr>
    <p:cSldViewPr showGuides="1">
      <p:cViewPr varScale="1">
        <p:scale>
          <a:sx n="89" d="100"/>
          <a:sy n="89" d="100"/>
        </p:scale>
        <p:origin x="-540" y="-102"/>
      </p:cViewPr>
      <p:guideLst>
        <p:guide orient="horz" pos="288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E209FD-7FC3-4D9D-85E9-77535C57E3C9}" type="doc">
      <dgm:prSet loTypeId="urn:microsoft.com/office/officeart/2005/8/layout/equation2" loCatId="relationship" qsTypeId="urn:microsoft.com/office/officeart/2005/8/quickstyle/simple1" qsCatId="simple" csTypeId="urn:microsoft.com/office/officeart/2005/8/colors/colorful5" csCatId="colorful" phldr="1"/>
      <dgm:spPr/>
    </dgm:pt>
    <dgm:pt modelId="{92B7658F-8E89-47F7-912B-80112A82FB79}">
      <dgm:prSet phldrT="[Text]"/>
      <dgm:spPr/>
      <dgm:t>
        <a:bodyPr/>
        <a:lstStyle/>
        <a:p>
          <a:r>
            <a:rPr lang="en-US" dirty="0" smtClean="0"/>
            <a:t>Student Support</a:t>
          </a:r>
          <a:endParaRPr lang="en-US" dirty="0"/>
        </a:p>
      </dgm:t>
    </dgm:pt>
    <dgm:pt modelId="{B176B1FC-1964-47DD-BC6D-EE296B747384}" type="parTrans" cxnId="{074A8790-5121-48C8-AD7B-632F8A22F4E9}">
      <dgm:prSet/>
      <dgm:spPr/>
      <dgm:t>
        <a:bodyPr/>
        <a:lstStyle/>
        <a:p>
          <a:endParaRPr lang="en-US"/>
        </a:p>
      </dgm:t>
    </dgm:pt>
    <dgm:pt modelId="{D40AEB6B-D564-4AF3-A971-30AA0A18E6B1}" type="sibTrans" cxnId="{074A8790-5121-48C8-AD7B-632F8A22F4E9}">
      <dgm:prSet/>
      <dgm:spPr/>
      <dgm:t>
        <a:bodyPr/>
        <a:lstStyle/>
        <a:p>
          <a:endParaRPr lang="en-US"/>
        </a:p>
      </dgm:t>
    </dgm:pt>
    <dgm:pt modelId="{ADC992F2-F0A3-494C-97A4-289ACC9553F5}">
      <dgm:prSet phldrT="[Text]"/>
      <dgm:spPr/>
      <dgm:t>
        <a:bodyPr/>
        <a:lstStyle/>
        <a:p>
          <a:r>
            <a:rPr lang="en-US" dirty="0" smtClean="0"/>
            <a:t>Instructor Support</a:t>
          </a:r>
          <a:endParaRPr lang="en-US" dirty="0"/>
        </a:p>
      </dgm:t>
    </dgm:pt>
    <dgm:pt modelId="{72A27E01-6E89-405B-9E18-F9F41DC65C70}" type="parTrans" cxnId="{C1E87F75-A524-4A4F-9AE5-2E58B7A20F49}">
      <dgm:prSet/>
      <dgm:spPr/>
      <dgm:t>
        <a:bodyPr/>
        <a:lstStyle/>
        <a:p>
          <a:endParaRPr lang="en-US"/>
        </a:p>
      </dgm:t>
    </dgm:pt>
    <dgm:pt modelId="{0BED6967-82E7-4525-854B-55A1192DBA42}" type="sibTrans" cxnId="{C1E87F75-A524-4A4F-9AE5-2E58B7A20F49}">
      <dgm:prSet/>
      <dgm:spPr/>
      <dgm:t>
        <a:bodyPr/>
        <a:lstStyle/>
        <a:p>
          <a:endParaRPr lang="en-US"/>
        </a:p>
      </dgm:t>
    </dgm:pt>
    <dgm:pt modelId="{BE3EB497-4D88-40C0-881C-537E4BB17B9E}">
      <dgm:prSet phldrT="[Text]"/>
      <dgm:spPr/>
      <dgm:t>
        <a:bodyPr/>
        <a:lstStyle/>
        <a:p>
          <a:r>
            <a:rPr lang="en-US" dirty="0" smtClean="0"/>
            <a:t>University College</a:t>
          </a:r>
          <a:endParaRPr lang="en-US" dirty="0"/>
        </a:p>
      </dgm:t>
    </dgm:pt>
    <dgm:pt modelId="{626635DD-8C40-4034-B65E-AD41914C02A7}" type="parTrans" cxnId="{3E3EF2D8-0D00-402A-80C6-8B6532C6B2F6}">
      <dgm:prSet/>
      <dgm:spPr/>
      <dgm:t>
        <a:bodyPr/>
        <a:lstStyle/>
        <a:p>
          <a:endParaRPr lang="en-US"/>
        </a:p>
      </dgm:t>
    </dgm:pt>
    <dgm:pt modelId="{5EB8BBB3-CA39-4974-8D15-26357AD67571}" type="sibTrans" cxnId="{3E3EF2D8-0D00-402A-80C6-8B6532C6B2F6}">
      <dgm:prSet/>
      <dgm:spPr/>
      <dgm:t>
        <a:bodyPr/>
        <a:lstStyle/>
        <a:p>
          <a:endParaRPr lang="en-US"/>
        </a:p>
      </dgm:t>
    </dgm:pt>
    <dgm:pt modelId="{2469BA55-5AC9-498B-A82F-FC2E61BEA796}" type="pres">
      <dgm:prSet presAssocID="{5DE209FD-7FC3-4D9D-85E9-77535C57E3C9}" presName="Name0" presStyleCnt="0">
        <dgm:presLayoutVars>
          <dgm:dir/>
          <dgm:resizeHandles val="exact"/>
        </dgm:presLayoutVars>
      </dgm:prSet>
      <dgm:spPr/>
    </dgm:pt>
    <dgm:pt modelId="{932D5A34-DA99-4296-93B2-180D4E221078}" type="pres">
      <dgm:prSet presAssocID="{5DE209FD-7FC3-4D9D-85E9-77535C57E3C9}" presName="vNodes" presStyleCnt="0"/>
      <dgm:spPr/>
    </dgm:pt>
    <dgm:pt modelId="{9EEF8696-91F5-4447-98DF-F52115B700E9}" type="pres">
      <dgm:prSet presAssocID="{92B7658F-8E89-47F7-912B-80112A82FB79}" presName="node" presStyleLbl="node1" presStyleIdx="0" presStyleCnt="3">
        <dgm:presLayoutVars>
          <dgm:bulletEnabled val="1"/>
        </dgm:presLayoutVars>
      </dgm:prSet>
      <dgm:spPr/>
      <dgm:t>
        <a:bodyPr/>
        <a:lstStyle/>
        <a:p>
          <a:endParaRPr lang="en-US"/>
        </a:p>
      </dgm:t>
    </dgm:pt>
    <dgm:pt modelId="{C332E55D-BC5F-44C3-9B0B-BF15D3B950A2}" type="pres">
      <dgm:prSet presAssocID="{D40AEB6B-D564-4AF3-A971-30AA0A18E6B1}" presName="spacerT" presStyleCnt="0"/>
      <dgm:spPr/>
    </dgm:pt>
    <dgm:pt modelId="{124BA1B5-D8E6-4F82-AF1B-E811BC52381C}" type="pres">
      <dgm:prSet presAssocID="{D40AEB6B-D564-4AF3-A971-30AA0A18E6B1}" presName="sibTrans" presStyleLbl="sibTrans2D1" presStyleIdx="0" presStyleCnt="2"/>
      <dgm:spPr/>
      <dgm:t>
        <a:bodyPr/>
        <a:lstStyle/>
        <a:p>
          <a:endParaRPr lang="en-US"/>
        </a:p>
      </dgm:t>
    </dgm:pt>
    <dgm:pt modelId="{C69C0E20-1DF1-48F3-B920-44C798F08BBA}" type="pres">
      <dgm:prSet presAssocID="{D40AEB6B-D564-4AF3-A971-30AA0A18E6B1}" presName="spacerB" presStyleCnt="0"/>
      <dgm:spPr/>
    </dgm:pt>
    <dgm:pt modelId="{ED3459A7-0EBA-4DCE-BEE2-DA1118836098}" type="pres">
      <dgm:prSet presAssocID="{ADC992F2-F0A3-494C-97A4-289ACC9553F5}" presName="node" presStyleLbl="node1" presStyleIdx="1" presStyleCnt="3">
        <dgm:presLayoutVars>
          <dgm:bulletEnabled val="1"/>
        </dgm:presLayoutVars>
      </dgm:prSet>
      <dgm:spPr/>
      <dgm:t>
        <a:bodyPr/>
        <a:lstStyle/>
        <a:p>
          <a:endParaRPr lang="en-US"/>
        </a:p>
      </dgm:t>
    </dgm:pt>
    <dgm:pt modelId="{A0B5AE3A-D73F-4458-A18D-907B2B2C261C}" type="pres">
      <dgm:prSet presAssocID="{5DE209FD-7FC3-4D9D-85E9-77535C57E3C9}" presName="sibTransLast" presStyleLbl="sibTrans2D1" presStyleIdx="1" presStyleCnt="2"/>
      <dgm:spPr/>
      <dgm:t>
        <a:bodyPr/>
        <a:lstStyle/>
        <a:p>
          <a:endParaRPr lang="en-US"/>
        </a:p>
      </dgm:t>
    </dgm:pt>
    <dgm:pt modelId="{7B43A797-7978-4D04-8F0D-F068A988D23E}" type="pres">
      <dgm:prSet presAssocID="{5DE209FD-7FC3-4D9D-85E9-77535C57E3C9}" presName="connectorText" presStyleLbl="sibTrans2D1" presStyleIdx="1" presStyleCnt="2"/>
      <dgm:spPr/>
      <dgm:t>
        <a:bodyPr/>
        <a:lstStyle/>
        <a:p>
          <a:endParaRPr lang="en-US"/>
        </a:p>
      </dgm:t>
    </dgm:pt>
    <dgm:pt modelId="{1FE01C2A-5F85-4141-B07D-F940E4EC7DCF}" type="pres">
      <dgm:prSet presAssocID="{5DE209FD-7FC3-4D9D-85E9-77535C57E3C9}" presName="lastNode" presStyleLbl="node1" presStyleIdx="2" presStyleCnt="3">
        <dgm:presLayoutVars>
          <dgm:bulletEnabled val="1"/>
        </dgm:presLayoutVars>
      </dgm:prSet>
      <dgm:spPr/>
      <dgm:t>
        <a:bodyPr/>
        <a:lstStyle/>
        <a:p>
          <a:endParaRPr lang="en-US"/>
        </a:p>
      </dgm:t>
    </dgm:pt>
  </dgm:ptLst>
  <dgm:cxnLst>
    <dgm:cxn modelId="{3E3EF2D8-0D00-402A-80C6-8B6532C6B2F6}" srcId="{5DE209FD-7FC3-4D9D-85E9-77535C57E3C9}" destId="{BE3EB497-4D88-40C0-881C-537E4BB17B9E}" srcOrd="2" destOrd="0" parTransId="{626635DD-8C40-4034-B65E-AD41914C02A7}" sibTransId="{5EB8BBB3-CA39-4974-8D15-26357AD67571}"/>
    <dgm:cxn modelId="{13966261-6754-4BA0-A455-F363D0ABA654}" type="presOf" srcId="{92B7658F-8E89-47F7-912B-80112A82FB79}" destId="{9EEF8696-91F5-4447-98DF-F52115B700E9}" srcOrd="0" destOrd="0" presId="urn:microsoft.com/office/officeart/2005/8/layout/equation2"/>
    <dgm:cxn modelId="{33A9890C-2F24-4626-A5E8-2FE7C2022BCD}" type="presOf" srcId="{0BED6967-82E7-4525-854B-55A1192DBA42}" destId="{7B43A797-7978-4D04-8F0D-F068A988D23E}" srcOrd="1" destOrd="0" presId="urn:microsoft.com/office/officeart/2005/8/layout/equation2"/>
    <dgm:cxn modelId="{3C5DC451-A5F4-4A8F-BB59-C3C36FB1E6FA}" type="presOf" srcId="{0BED6967-82E7-4525-854B-55A1192DBA42}" destId="{A0B5AE3A-D73F-4458-A18D-907B2B2C261C}" srcOrd="0" destOrd="0" presId="urn:microsoft.com/office/officeart/2005/8/layout/equation2"/>
    <dgm:cxn modelId="{C1E87F75-A524-4A4F-9AE5-2E58B7A20F49}" srcId="{5DE209FD-7FC3-4D9D-85E9-77535C57E3C9}" destId="{ADC992F2-F0A3-494C-97A4-289ACC9553F5}" srcOrd="1" destOrd="0" parTransId="{72A27E01-6E89-405B-9E18-F9F41DC65C70}" sibTransId="{0BED6967-82E7-4525-854B-55A1192DBA42}"/>
    <dgm:cxn modelId="{30E6346F-AA46-476A-9F74-F10AB07A2076}" type="presOf" srcId="{BE3EB497-4D88-40C0-881C-537E4BB17B9E}" destId="{1FE01C2A-5F85-4141-B07D-F940E4EC7DCF}" srcOrd="0" destOrd="0" presId="urn:microsoft.com/office/officeart/2005/8/layout/equation2"/>
    <dgm:cxn modelId="{D2EA1D8D-4493-476F-A514-3ABE17C82C99}" type="presOf" srcId="{D40AEB6B-D564-4AF3-A971-30AA0A18E6B1}" destId="{124BA1B5-D8E6-4F82-AF1B-E811BC52381C}" srcOrd="0" destOrd="0" presId="urn:microsoft.com/office/officeart/2005/8/layout/equation2"/>
    <dgm:cxn modelId="{074A8790-5121-48C8-AD7B-632F8A22F4E9}" srcId="{5DE209FD-7FC3-4D9D-85E9-77535C57E3C9}" destId="{92B7658F-8E89-47F7-912B-80112A82FB79}" srcOrd="0" destOrd="0" parTransId="{B176B1FC-1964-47DD-BC6D-EE296B747384}" sibTransId="{D40AEB6B-D564-4AF3-A971-30AA0A18E6B1}"/>
    <dgm:cxn modelId="{6AFE544C-0BC3-43E1-8680-2F04B597222D}" type="presOf" srcId="{ADC992F2-F0A3-494C-97A4-289ACC9553F5}" destId="{ED3459A7-0EBA-4DCE-BEE2-DA1118836098}" srcOrd="0" destOrd="0" presId="urn:microsoft.com/office/officeart/2005/8/layout/equation2"/>
    <dgm:cxn modelId="{105EDAE0-F59B-4275-AA75-CE4002BEA2D9}" type="presOf" srcId="{5DE209FD-7FC3-4D9D-85E9-77535C57E3C9}" destId="{2469BA55-5AC9-498B-A82F-FC2E61BEA796}" srcOrd="0" destOrd="0" presId="urn:microsoft.com/office/officeart/2005/8/layout/equation2"/>
    <dgm:cxn modelId="{44F6210D-3AD5-49DC-B19A-9E57DF5E8BE4}" type="presParOf" srcId="{2469BA55-5AC9-498B-A82F-FC2E61BEA796}" destId="{932D5A34-DA99-4296-93B2-180D4E221078}" srcOrd="0" destOrd="0" presId="urn:microsoft.com/office/officeart/2005/8/layout/equation2"/>
    <dgm:cxn modelId="{2408F4CE-133A-430B-BC43-E2B448B90ACB}" type="presParOf" srcId="{932D5A34-DA99-4296-93B2-180D4E221078}" destId="{9EEF8696-91F5-4447-98DF-F52115B700E9}" srcOrd="0" destOrd="0" presId="urn:microsoft.com/office/officeart/2005/8/layout/equation2"/>
    <dgm:cxn modelId="{42993FE8-2554-4015-939B-37D3E7FB96F1}" type="presParOf" srcId="{932D5A34-DA99-4296-93B2-180D4E221078}" destId="{C332E55D-BC5F-44C3-9B0B-BF15D3B950A2}" srcOrd="1" destOrd="0" presId="urn:microsoft.com/office/officeart/2005/8/layout/equation2"/>
    <dgm:cxn modelId="{DA4251C8-F3AB-4190-923B-B52719AF4039}" type="presParOf" srcId="{932D5A34-DA99-4296-93B2-180D4E221078}" destId="{124BA1B5-D8E6-4F82-AF1B-E811BC52381C}" srcOrd="2" destOrd="0" presId="urn:microsoft.com/office/officeart/2005/8/layout/equation2"/>
    <dgm:cxn modelId="{913DEE90-1071-4257-B0AC-C07E7806359C}" type="presParOf" srcId="{932D5A34-DA99-4296-93B2-180D4E221078}" destId="{C69C0E20-1DF1-48F3-B920-44C798F08BBA}" srcOrd="3" destOrd="0" presId="urn:microsoft.com/office/officeart/2005/8/layout/equation2"/>
    <dgm:cxn modelId="{E5871A89-2857-495E-A707-C7E6AE14BB62}" type="presParOf" srcId="{932D5A34-DA99-4296-93B2-180D4E221078}" destId="{ED3459A7-0EBA-4DCE-BEE2-DA1118836098}" srcOrd="4" destOrd="0" presId="urn:microsoft.com/office/officeart/2005/8/layout/equation2"/>
    <dgm:cxn modelId="{6C744B5E-C96D-481F-B359-A696D833D164}" type="presParOf" srcId="{2469BA55-5AC9-498B-A82F-FC2E61BEA796}" destId="{A0B5AE3A-D73F-4458-A18D-907B2B2C261C}" srcOrd="1" destOrd="0" presId="urn:microsoft.com/office/officeart/2005/8/layout/equation2"/>
    <dgm:cxn modelId="{27D8B6EE-E062-4EBB-BA98-8F31A5CFEA85}" type="presParOf" srcId="{A0B5AE3A-D73F-4458-A18D-907B2B2C261C}" destId="{7B43A797-7978-4D04-8F0D-F068A988D23E}" srcOrd="0" destOrd="0" presId="urn:microsoft.com/office/officeart/2005/8/layout/equation2"/>
    <dgm:cxn modelId="{F3D0654E-88A3-45F5-BE5F-5E76384F7CCC}" type="presParOf" srcId="{2469BA55-5AC9-498B-A82F-FC2E61BEA796}" destId="{1FE01C2A-5F85-4141-B07D-F940E4EC7DCF}"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9BE3DC-8F99-4608-811C-A22B9BA1334F}" type="doc">
      <dgm:prSet loTypeId="urn:microsoft.com/office/officeart/2005/8/layout/funnel1" loCatId="relationship" qsTypeId="urn:microsoft.com/office/officeart/2005/8/quickstyle/simple1" qsCatId="simple" csTypeId="urn:microsoft.com/office/officeart/2005/8/colors/colorful2" csCatId="colorful" phldr="1"/>
      <dgm:spPr/>
      <dgm:t>
        <a:bodyPr/>
        <a:lstStyle/>
        <a:p>
          <a:endParaRPr lang="en-US"/>
        </a:p>
      </dgm:t>
    </dgm:pt>
    <dgm:pt modelId="{D52F4C8D-E969-498D-967A-7FF83D13E81A}">
      <dgm:prSet phldrT="[Text]"/>
      <dgm:spPr/>
      <dgm:t>
        <a:bodyPr/>
        <a:lstStyle/>
        <a:p>
          <a:r>
            <a:rPr lang="en-US" dirty="0" smtClean="0"/>
            <a:t>Student</a:t>
          </a:r>
          <a:endParaRPr lang="en-US" dirty="0"/>
        </a:p>
      </dgm:t>
    </dgm:pt>
    <dgm:pt modelId="{14239DA4-950E-4FF7-B024-74A31E002EB4}" type="parTrans" cxnId="{4B64387B-80BB-40F2-9594-34DA578435CE}">
      <dgm:prSet/>
      <dgm:spPr/>
      <dgm:t>
        <a:bodyPr/>
        <a:lstStyle/>
        <a:p>
          <a:endParaRPr lang="en-US"/>
        </a:p>
      </dgm:t>
    </dgm:pt>
    <dgm:pt modelId="{452E18B2-46D6-44A6-AA1D-C27C8A024683}" type="sibTrans" cxnId="{4B64387B-80BB-40F2-9594-34DA578435CE}">
      <dgm:prSet/>
      <dgm:spPr/>
      <dgm:t>
        <a:bodyPr/>
        <a:lstStyle/>
        <a:p>
          <a:endParaRPr lang="en-US"/>
        </a:p>
      </dgm:t>
    </dgm:pt>
    <dgm:pt modelId="{22F698F1-2AA2-450C-AB8C-FFD65335FB54}">
      <dgm:prSet phldrT="[Text]"/>
      <dgm:spPr/>
      <dgm:t>
        <a:bodyPr/>
        <a:lstStyle/>
        <a:p>
          <a:r>
            <a:rPr lang="en-US" dirty="0" smtClean="0"/>
            <a:t>Student Support</a:t>
          </a:r>
          <a:endParaRPr lang="en-US" dirty="0"/>
        </a:p>
      </dgm:t>
    </dgm:pt>
    <dgm:pt modelId="{C72C517D-9A8C-4F8A-9918-68549113F486}" type="parTrans" cxnId="{387A88BD-D0CF-40B8-97FC-229A1867114E}">
      <dgm:prSet/>
      <dgm:spPr/>
      <dgm:t>
        <a:bodyPr/>
        <a:lstStyle/>
        <a:p>
          <a:endParaRPr lang="en-US"/>
        </a:p>
      </dgm:t>
    </dgm:pt>
    <dgm:pt modelId="{ABD3D31E-02ED-4A0C-A8A6-19F72026BD23}" type="sibTrans" cxnId="{387A88BD-D0CF-40B8-97FC-229A1867114E}">
      <dgm:prSet/>
      <dgm:spPr/>
      <dgm:t>
        <a:bodyPr/>
        <a:lstStyle/>
        <a:p>
          <a:endParaRPr lang="en-US"/>
        </a:p>
      </dgm:t>
    </dgm:pt>
    <dgm:pt modelId="{1260FA44-1572-42B9-B196-F253F49A018A}">
      <dgm:prSet phldrT="[Text]"/>
      <dgm:spPr/>
      <dgm:t>
        <a:bodyPr/>
        <a:lstStyle/>
        <a:p>
          <a:r>
            <a:rPr lang="en-US" dirty="0" smtClean="0"/>
            <a:t>Faculty/Staff Development</a:t>
          </a:r>
          <a:endParaRPr lang="en-US" dirty="0"/>
        </a:p>
      </dgm:t>
    </dgm:pt>
    <dgm:pt modelId="{00257D5F-2FEA-47BB-BA56-C5AB22DD163B}" type="parTrans" cxnId="{1FD6B7D0-9730-43B3-BBC2-146D782AEFDB}">
      <dgm:prSet/>
      <dgm:spPr/>
      <dgm:t>
        <a:bodyPr/>
        <a:lstStyle/>
        <a:p>
          <a:endParaRPr lang="en-US"/>
        </a:p>
      </dgm:t>
    </dgm:pt>
    <dgm:pt modelId="{F90644B9-5566-44B2-AEA1-A91D34DEDE34}" type="sibTrans" cxnId="{1FD6B7D0-9730-43B3-BBC2-146D782AEFDB}">
      <dgm:prSet/>
      <dgm:spPr/>
      <dgm:t>
        <a:bodyPr/>
        <a:lstStyle/>
        <a:p>
          <a:endParaRPr lang="en-US"/>
        </a:p>
      </dgm:t>
    </dgm:pt>
    <dgm:pt modelId="{3086D72C-38EB-4446-B4F1-AE71BF4059DD}">
      <dgm:prSet phldrT="[Text]"/>
      <dgm:spPr/>
      <dgm:t>
        <a:bodyPr/>
        <a:lstStyle/>
        <a:p>
          <a:r>
            <a:rPr lang="en-US" dirty="0" smtClean="0"/>
            <a:t>College Readiness</a:t>
          </a:r>
          <a:endParaRPr lang="en-US" dirty="0"/>
        </a:p>
      </dgm:t>
    </dgm:pt>
    <dgm:pt modelId="{F729B348-60F1-4A81-8E6A-8A83485E9FBD}" type="parTrans" cxnId="{C3CFAE61-4A2F-4F4A-9D7B-24E6D675C155}">
      <dgm:prSet/>
      <dgm:spPr/>
      <dgm:t>
        <a:bodyPr/>
        <a:lstStyle/>
        <a:p>
          <a:endParaRPr lang="en-US"/>
        </a:p>
      </dgm:t>
    </dgm:pt>
    <dgm:pt modelId="{C3137E01-7BC9-4688-AACB-A9453E00907B}" type="sibTrans" cxnId="{C3CFAE61-4A2F-4F4A-9D7B-24E6D675C155}">
      <dgm:prSet/>
      <dgm:spPr/>
      <dgm:t>
        <a:bodyPr/>
        <a:lstStyle/>
        <a:p>
          <a:endParaRPr lang="en-US"/>
        </a:p>
      </dgm:t>
    </dgm:pt>
    <dgm:pt modelId="{C521F075-D104-4B35-B94F-F6EA866B6B2C}" type="pres">
      <dgm:prSet presAssocID="{279BE3DC-8F99-4608-811C-A22B9BA1334F}" presName="Name0" presStyleCnt="0">
        <dgm:presLayoutVars>
          <dgm:chMax val="4"/>
          <dgm:resizeHandles val="exact"/>
        </dgm:presLayoutVars>
      </dgm:prSet>
      <dgm:spPr/>
      <dgm:t>
        <a:bodyPr/>
        <a:lstStyle/>
        <a:p>
          <a:endParaRPr lang="en-US"/>
        </a:p>
      </dgm:t>
    </dgm:pt>
    <dgm:pt modelId="{1CDEF4EA-52CA-432A-9751-0FA9E97F24DC}" type="pres">
      <dgm:prSet presAssocID="{279BE3DC-8F99-4608-811C-A22B9BA1334F}" presName="ellipse" presStyleLbl="trBgShp" presStyleIdx="0" presStyleCnt="1"/>
      <dgm:spPr/>
    </dgm:pt>
    <dgm:pt modelId="{2CAF59EA-032B-48E8-B68C-7F183B781F90}" type="pres">
      <dgm:prSet presAssocID="{279BE3DC-8F99-4608-811C-A22B9BA1334F}" presName="arrow1" presStyleLbl="fgShp" presStyleIdx="0" presStyleCnt="1"/>
      <dgm:spPr/>
    </dgm:pt>
    <dgm:pt modelId="{E6C226B8-5E4D-4E93-9BE0-9B7854271A45}" type="pres">
      <dgm:prSet presAssocID="{279BE3DC-8F99-4608-811C-A22B9BA1334F}" presName="rectangle" presStyleLbl="revTx" presStyleIdx="0" presStyleCnt="1">
        <dgm:presLayoutVars>
          <dgm:bulletEnabled val="1"/>
        </dgm:presLayoutVars>
      </dgm:prSet>
      <dgm:spPr/>
      <dgm:t>
        <a:bodyPr/>
        <a:lstStyle/>
        <a:p>
          <a:endParaRPr lang="en-US"/>
        </a:p>
      </dgm:t>
    </dgm:pt>
    <dgm:pt modelId="{91F337E3-C8C0-4249-933C-4B8B1D0770E0}" type="pres">
      <dgm:prSet presAssocID="{22F698F1-2AA2-450C-AB8C-FFD65335FB54}" presName="item1" presStyleLbl="node1" presStyleIdx="0" presStyleCnt="3">
        <dgm:presLayoutVars>
          <dgm:bulletEnabled val="1"/>
        </dgm:presLayoutVars>
      </dgm:prSet>
      <dgm:spPr/>
      <dgm:t>
        <a:bodyPr/>
        <a:lstStyle/>
        <a:p>
          <a:endParaRPr lang="en-US"/>
        </a:p>
      </dgm:t>
    </dgm:pt>
    <dgm:pt modelId="{DBB47BB6-13DF-4FF8-A99D-283DF0F7ADD4}" type="pres">
      <dgm:prSet presAssocID="{1260FA44-1572-42B9-B196-F253F49A018A}" presName="item2" presStyleLbl="node1" presStyleIdx="1" presStyleCnt="3">
        <dgm:presLayoutVars>
          <dgm:bulletEnabled val="1"/>
        </dgm:presLayoutVars>
      </dgm:prSet>
      <dgm:spPr/>
      <dgm:t>
        <a:bodyPr/>
        <a:lstStyle/>
        <a:p>
          <a:endParaRPr lang="en-US"/>
        </a:p>
      </dgm:t>
    </dgm:pt>
    <dgm:pt modelId="{3B7247BF-CE60-4524-BEC1-3BD8518183DF}" type="pres">
      <dgm:prSet presAssocID="{3086D72C-38EB-4446-B4F1-AE71BF4059DD}" presName="item3" presStyleLbl="node1" presStyleIdx="2" presStyleCnt="3">
        <dgm:presLayoutVars>
          <dgm:bulletEnabled val="1"/>
        </dgm:presLayoutVars>
      </dgm:prSet>
      <dgm:spPr/>
      <dgm:t>
        <a:bodyPr/>
        <a:lstStyle/>
        <a:p>
          <a:endParaRPr lang="en-US"/>
        </a:p>
      </dgm:t>
    </dgm:pt>
    <dgm:pt modelId="{8B4D9D87-198B-4474-8863-A6FA649822F1}" type="pres">
      <dgm:prSet presAssocID="{279BE3DC-8F99-4608-811C-A22B9BA1334F}" presName="funnel" presStyleLbl="trAlignAcc1" presStyleIdx="0" presStyleCnt="1"/>
      <dgm:spPr/>
    </dgm:pt>
  </dgm:ptLst>
  <dgm:cxnLst>
    <dgm:cxn modelId="{C3CFAE61-4A2F-4F4A-9D7B-24E6D675C155}" srcId="{279BE3DC-8F99-4608-811C-A22B9BA1334F}" destId="{3086D72C-38EB-4446-B4F1-AE71BF4059DD}" srcOrd="3" destOrd="0" parTransId="{F729B348-60F1-4A81-8E6A-8A83485E9FBD}" sibTransId="{C3137E01-7BC9-4688-AACB-A9453E00907B}"/>
    <dgm:cxn modelId="{1B1EE5B9-81FF-49E3-A94B-A4F40ACD404A}" type="presOf" srcId="{279BE3DC-8F99-4608-811C-A22B9BA1334F}" destId="{C521F075-D104-4B35-B94F-F6EA866B6B2C}" srcOrd="0" destOrd="0" presId="urn:microsoft.com/office/officeart/2005/8/layout/funnel1"/>
    <dgm:cxn modelId="{1FD6B7D0-9730-43B3-BBC2-146D782AEFDB}" srcId="{279BE3DC-8F99-4608-811C-A22B9BA1334F}" destId="{1260FA44-1572-42B9-B196-F253F49A018A}" srcOrd="2" destOrd="0" parTransId="{00257D5F-2FEA-47BB-BA56-C5AB22DD163B}" sibTransId="{F90644B9-5566-44B2-AEA1-A91D34DEDE34}"/>
    <dgm:cxn modelId="{4B64387B-80BB-40F2-9594-34DA578435CE}" srcId="{279BE3DC-8F99-4608-811C-A22B9BA1334F}" destId="{D52F4C8D-E969-498D-967A-7FF83D13E81A}" srcOrd="0" destOrd="0" parTransId="{14239DA4-950E-4FF7-B024-74A31E002EB4}" sibTransId="{452E18B2-46D6-44A6-AA1D-C27C8A024683}"/>
    <dgm:cxn modelId="{768C46F8-83EB-48B7-95A6-D8DCA4B55C29}" type="presOf" srcId="{3086D72C-38EB-4446-B4F1-AE71BF4059DD}" destId="{E6C226B8-5E4D-4E93-9BE0-9B7854271A45}" srcOrd="0" destOrd="0" presId="urn:microsoft.com/office/officeart/2005/8/layout/funnel1"/>
    <dgm:cxn modelId="{84288914-1912-448F-8C4F-58EAAB0F37D2}" type="presOf" srcId="{D52F4C8D-E969-498D-967A-7FF83D13E81A}" destId="{3B7247BF-CE60-4524-BEC1-3BD8518183DF}" srcOrd="0" destOrd="0" presId="urn:microsoft.com/office/officeart/2005/8/layout/funnel1"/>
    <dgm:cxn modelId="{CE5B9846-1C39-4047-97EC-5DA4FDA0A3BA}" type="presOf" srcId="{1260FA44-1572-42B9-B196-F253F49A018A}" destId="{91F337E3-C8C0-4249-933C-4B8B1D0770E0}" srcOrd="0" destOrd="0" presId="urn:microsoft.com/office/officeart/2005/8/layout/funnel1"/>
    <dgm:cxn modelId="{387A88BD-D0CF-40B8-97FC-229A1867114E}" srcId="{279BE3DC-8F99-4608-811C-A22B9BA1334F}" destId="{22F698F1-2AA2-450C-AB8C-FFD65335FB54}" srcOrd="1" destOrd="0" parTransId="{C72C517D-9A8C-4F8A-9918-68549113F486}" sibTransId="{ABD3D31E-02ED-4A0C-A8A6-19F72026BD23}"/>
    <dgm:cxn modelId="{78744698-D29F-4B33-8456-6F5C46487B8E}" type="presOf" srcId="{22F698F1-2AA2-450C-AB8C-FFD65335FB54}" destId="{DBB47BB6-13DF-4FF8-A99D-283DF0F7ADD4}" srcOrd="0" destOrd="0" presId="urn:microsoft.com/office/officeart/2005/8/layout/funnel1"/>
    <dgm:cxn modelId="{461154E7-7581-4C62-BFB8-81F1E340A34A}" type="presParOf" srcId="{C521F075-D104-4B35-B94F-F6EA866B6B2C}" destId="{1CDEF4EA-52CA-432A-9751-0FA9E97F24DC}" srcOrd="0" destOrd="0" presId="urn:microsoft.com/office/officeart/2005/8/layout/funnel1"/>
    <dgm:cxn modelId="{DECF439A-CFD7-41ED-9D87-978A1BC15062}" type="presParOf" srcId="{C521F075-D104-4B35-B94F-F6EA866B6B2C}" destId="{2CAF59EA-032B-48E8-B68C-7F183B781F90}" srcOrd="1" destOrd="0" presId="urn:microsoft.com/office/officeart/2005/8/layout/funnel1"/>
    <dgm:cxn modelId="{2B03FFFF-544B-41F8-825F-D3DBFB6D1998}" type="presParOf" srcId="{C521F075-D104-4B35-B94F-F6EA866B6B2C}" destId="{E6C226B8-5E4D-4E93-9BE0-9B7854271A45}" srcOrd="2" destOrd="0" presId="urn:microsoft.com/office/officeart/2005/8/layout/funnel1"/>
    <dgm:cxn modelId="{524CD4A2-0653-401C-B224-F374C97BA8AB}" type="presParOf" srcId="{C521F075-D104-4B35-B94F-F6EA866B6B2C}" destId="{91F337E3-C8C0-4249-933C-4B8B1D0770E0}" srcOrd="3" destOrd="0" presId="urn:microsoft.com/office/officeart/2005/8/layout/funnel1"/>
    <dgm:cxn modelId="{213923FA-7FBF-4C73-ACAD-962B2CB350AB}" type="presParOf" srcId="{C521F075-D104-4B35-B94F-F6EA866B6B2C}" destId="{DBB47BB6-13DF-4FF8-A99D-283DF0F7ADD4}" srcOrd="4" destOrd="0" presId="urn:microsoft.com/office/officeart/2005/8/layout/funnel1"/>
    <dgm:cxn modelId="{19E618B9-87C9-48A4-9C15-CF6F6A5FD9CF}" type="presParOf" srcId="{C521F075-D104-4B35-B94F-F6EA866B6B2C}" destId="{3B7247BF-CE60-4524-BEC1-3BD8518183DF}" srcOrd="5" destOrd="0" presId="urn:microsoft.com/office/officeart/2005/8/layout/funnel1"/>
    <dgm:cxn modelId="{17749193-7320-4398-AC0F-837F01ED7DF3}" type="presParOf" srcId="{C521F075-D104-4B35-B94F-F6EA866B6B2C}" destId="{8B4D9D87-198B-4474-8863-A6FA649822F1}"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7093EA-B240-449B-B7A3-BCE564F6676C}" type="doc">
      <dgm:prSet loTypeId="urn:microsoft.com/office/officeart/2005/8/layout/radial6" loCatId="relationship" qsTypeId="urn:microsoft.com/office/officeart/2005/8/quickstyle/simple1" qsCatId="simple" csTypeId="urn:microsoft.com/office/officeart/2005/8/colors/colorful1" csCatId="colorful" phldr="1"/>
      <dgm:spPr/>
      <dgm:t>
        <a:bodyPr/>
        <a:lstStyle/>
        <a:p>
          <a:endParaRPr lang="en-US"/>
        </a:p>
      </dgm:t>
    </dgm:pt>
    <dgm:pt modelId="{3E72CC3B-1B77-4AFD-B36A-A3117D6EAB19}">
      <dgm:prSet phldrT="[Text]"/>
      <dgm:spPr/>
      <dgm:t>
        <a:bodyPr/>
        <a:lstStyle/>
        <a:p>
          <a:r>
            <a:rPr lang="en-US" dirty="0" smtClean="0"/>
            <a:t>College Readiness</a:t>
          </a:r>
          <a:endParaRPr lang="en-US" dirty="0"/>
        </a:p>
      </dgm:t>
    </dgm:pt>
    <dgm:pt modelId="{E24DFCF0-4B1E-466B-9178-741E569D3B02}" type="parTrans" cxnId="{13CA7E86-7C61-42D5-9EC6-F0D86FBCBA90}">
      <dgm:prSet/>
      <dgm:spPr/>
      <dgm:t>
        <a:bodyPr/>
        <a:lstStyle/>
        <a:p>
          <a:endParaRPr lang="en-US"/>
        </a:p>
      </dgm:t>
    </dgm:pt>
    <dgm:pt modelId="{870C46DE-D7C5-4DCE-A04F-383A087F8176}" type="sibTrans" cxnId="{13CA7E86-7C61-42D5-9EC6-F0D86FBCBA90}">
      <dgm:prSet/>
      <dgm:spPr/>
      <dgm:t>
        <a:bodyPr/>
        <a:lstStyle/>
        <a:p>
          <a:endParaRPr lang="en-US"/>
        </a:p>
      </dgm:t>
    </dgm:pt>
    <dgm:pt modelId="{3C2B128A-46A0-4A27-9E44-F17B17FF1249}">
      <dgm:prSet phldrT="[Text]"/>
      <dgm:spPr/>
      <dgm:t>
        <a:bodyPr/>
        <a:lstStyle/>
        <a:p>
          <a:r>
            <a:rPr lang="en-US" dirty="0" smtClean="0"/>
            <a:t>Success Academy</a:t>
          </a:r>
          <a:endParaRPr lang="en-US" dirty="0"/>
        </a:p>
      </dgm:t>
    </dgm:pt>
    <dgm:pt modelId="{62C9ACF9-3A48-40E1-B530-DC8DFCAC637A}" type="parTrans" cxnId="{2A677243-B367-432F-ABA8-9D7CB65F5A8F}">
      <dgm:prSet/>
      <dgm:spPr/>
      <dgm:t>
        <a:bodyPr/>
        <a:lstStyle/>
        <a:p>
          <a:endParaRPr lang="en-US"/>
        </a:p>
      </dgm:t>
    </dgm:pt>
    <dgm:pt modelId="{8BBE40CF-45EA-4B05-9222-0E6102E39984}" type="sibTrans" cxnId="{2A677243-B367-432F-ABA8-9D7CB65F5A8F}">
      <dgm:prSet/>
      <dgm:spPr/>
      <dgm:t>
        <a:bodyPr/>
        <a:lstStyle/>
        <a:p>
          <a:endParaRPr lang="en-US"/>
        </a:p>
      </dgm:t>
    </dgm:pt>
    <dgm:pt modelId="{02E871F4-8B79-4DDF-878F-DEAC26CF5FED}">
      <dgm:prSet phldrT="[Text]"/>
      <dgm:spPr/>
      <dgm:t>
        <a:bodyPr/>
        <a:lstStyle/>
        <a:p>
          <a:r>
            <a:rPr lang="en-US" dirty="0" smtClean="0"/>
            <a:t>Success Skills Class</a:t>
          </a:r>
          <a:endParaRPr lang="en-US" dirty="0"/>
        </a:p>
      </dgm:t>
    </dgm:pt>
    <dgm:pt modelId="{EEEC744E-ADD8-412A-B671-9C16D204C938}" type="parTrans" cxnId="{6A01FD47-D9D0-45A4-92C9-9E8A4027C876}">
      <dgm:prSet/>
      <dgm:spPr/>
      <dgm:t>
        <a:bodyPr/>
        <a:lstStyle/>
        <a:p>
          <a:endParaRPr lang="en-US"/>
        </a:p>
      </dgm:t>
    </dgm:pt>
    <dgm:pt modelId="{07261D0A-BEDE-4BA0-90EF-F4EACED7C315}" type="sibTrans" cxnId="{6A01FD47-D9D0-45A4-92C9-9E8A4027C876}">
      <dgm:prSet/>
      <dgm:spPr/>
      <dgm:t>
        <a:bodyPr/>
        <a:lstStyle/>
        <a:p>
          <a:endParaRPr lang="en-US"/>
        </a:p>
      </dgm:t>
    </dgm:pt>
    <dgm:pt modelId="{81A227F8-C0FB-4706-9C86-B32402C46123}">
      <dgm:prSet phldrT="[Text]"/>
      <dgm:spPr/>
      <dgm:t>
        <a:bodyPr/>
        <a:lstStyle/>
        <a:p>
          <a:r>
            <a:rPr lang="en-US" dirty="0" smtClean="0"/>
            <a:t>Writing, Reading, Thinking Center</a:t>
          </a:r>
          <a:endParaRPr lang="en-US" dirty="0"/>
        </a:p>
      </dgm:t>
    </dgm:pt>
    <dgm:pt modelId="{2D27A4B0-ABBE-4657-B899-6A2115737818}" type="parTrans" cxnId="{63917A47-4082-4933-AB27-3805BA6F539C}">
      <dgm:prSet/>
      <dgm:spPr/>
      <dgm:t>
        <a:bodyPr/>
        <a:lstStyle/>
        <a:p>
          <a:endParaRPr lang="en-US"/>
        </a:p>
      </dgm:t>
    </dgm:pt>
    <dgm:pt modelId="{9BEBE992-8F75-4F18-8AB5-B7873B9ABCD4}" type="sibTrans" cxnId="{63917A47-4082-4933-AB27-3805BA6F539C}">
      <dgm:prSet/>
      <dgm:spPr/>
      <dgm:t>
        <a:bodyPr/>
        <a:lstStyle/>
        <a:p>
          <a:endParaRPr lang="en-US"/>
        </a:p>
      </dgm:t>
    </dgm:pt>
    <dgm:pt modelId="{4EB838A7-1933-4A41-BB5F-D4A1CACB78D3}">
      <dgm:prSet phldrT="[Text]"/>
      <dgm:spPr/>
      <dgm:t>
        <a:bodyPr/>
        <a:lstStyle/>
        <a:p>
          <a:r>
            <a:rPr lang="en-US" dirty="0" smtClean="0"/>
            <a:t>Writing Studio</a:t>
          </a:r>
          <a:endParaRPr lang="en-US" dirty="0"/>
        </a:p>
      </dgm:t>
    </dgm:pt>
    <dgm:pt modelId="{A2D30276-659F-4192-A631-7B6BD9B42403}" type="parTrans" cxnId="{9118CED4-D5F4-478C-8E30-EF51297F6949}">
      <dgm:prSet/>
      <dgm:spPr/>
      <dgm:t>
        <a:bodyPr/>
        <a:lstStyle/>
        <a:p>
          <a:endParaRPr lang="en-US"/>
        </a:p>
      </dgm:t>
    </dgm:pt>
    <dgm:pt modelId="{29FFF04C-21A5-4E59-B82A-26C0565078E7}" type="sibTrans" cxnId="{9118CED4-D5F4-478C-8E30-EF51297F6949}">
      <dgm:prSet/>
      <dgm:spPr/>
      <dgm:t>
        <a:bodyPr/>
        <a:lstStyle/>
        <a:p>
          <a:endParaRPr lang="en-US"/>
        </a:p>
      </dgm:t>
    </dgm:pt>
    <dgm:pt modelId="{249C6278-69FB-40E6-80B7-98F275092ABA}">
      <dgm:prSet phldrT="[Text]"/>
      <dgm:spPr/>
      <dgm:t>
        <a:bodyPr/>
        <a:lstStyle/>
        <a:p>
          <a:r>
            <a:rPr lang="en-US" dirty="0" smtClean="0"/>
            <a:t>Adult Education</a:t>
          </a:r>
          <a:endParaRPr lang="en-US" dirty="0"/>
        </a:p>
      </dgm:t>
    </dgm:pt>
    <dgm:pt modelId="{E7E45095-5021-4B58-A1B9-9C7452159AC5}" type="parTrans" cxnId="{00526D16-EEDE-4A30-B701-9F5065A5EBD5}">
      <dgm:prSet/>
      <dgm:spPr/>
    </dgm:pt>
    <dgm:pt modelId="{D02F5128-F3C1-4060-84FF-4909060F4855}" type="sibTrans" cxnId="{00526D16-EEDE-4A30-B701-9F5065A5EBD5}">
      <dgm:prSet/>
      <dgm:spPr/>
    </dgm:pt>
    <dgm:pt modelId="{08F8CB59-10A8-4017-BB4E-40A9F60D83C9}" type="pres">
      <dgm:prSet presAssocID="{977093EA-B240-449B-B7A3-BCE564F6676C}" presName="Name0" presStyleCnt="0">
        <dgm:presLayoutVars>
          <dgm:chMax val="1"/>
          <dgm:dir/>
          <dgm:animLvl val="ctr"/>
          <dgm:resizeHandles val="exact"/>
        </dgm:presLayoutVars>
      </dgm:prSet>
      <dgm:spPr/>
      <dgm:t>
        <a:bodyPr/>
        <a:lstStyle/>
        <a:p>
          <a:endParaRPr lang="en-US"/>
        </a:p>
      </dgm:t>
    </dgm:pt>
    <dgm:pt modelId="{C0E3337D-24ED-4862-BA09-AE9855904A91}" type="pres">
      <dgm:prSet presAssocID="{3E72CC3B-1B77-4AFD-B36A-A3117D6EAB19}" presName="centerShape" presStyleLbl="node0" presStyleIdx="0" presStyleCnt="1"/>
      <dgm:spPr/>
      <dgm:t>
        <a:bodyPr/>
        <a:lstStyle/>
        <a:p>
          <a:endParaRPr lang="en-US"/>
        </a:p>
      </dgm:t>
    </dgm:pt>
    <dgm:pt modelId="{468B4270-5D17-4BE7-89B1-26351467EEFE}" type="pres">
      <dgm:prSet presAssocID="{3C2B128A-46A0-4A27-9E44-F17B17FF1249}" presName="node" presStyleLbl="node1" presStyleIdx="0" presStyleCnt="5">
        <dgm:presLayoutVars>
          <dgm:bulletEnabled val="1"/>
        </dgm:presLayoutVars>
      </dgm:prSet>
      <dgm:spPr/>
      <dgm:t>
        <a:bodyPr/>
        <a:lstStyle/>
        <a:p>
          <a:endParaRPr lang="en-US"/>
        </a:p>
      </dgm:t>
    </dgm:pt>
    <dgm:pt modelId="{78438E1D-267A-4748-9992-6D84B650A207}" type="pres">
      <dgm:prSet presAssocID="{3C2B128A-46A0-4A27-9E44-F17B17FF1249}" presName="dummy" presStyleCnt="0"/>
      <dgm:spPr/>
    </dgm:pt>
    <dgm:pt modelId="{CD09C812-89F5-47A2-8C89-7CED52B93230}" type="pres">
      <dgm:prSet presAssocID="{8BBE40CF-45EA-4B05-9222-0E6102E39984}" presName="sibTrans" presStyleLbl="sibTrans2D1" presStyleIdx="0" presStyleCnt="5"/>
      <dgm:spPr/>
      <dgm:t>
        <a:bodyPr/>
        <a:lstStyle/>
        <a:p>
          <a:endParaRPr lang="en-US"/>
        </a:p>
      </dgm:t>
    </dgm:pt>
    <dgm:pt modelId="{ECC23C2C-BD92-4CDD-810A-F65281317C38}" type="pres">
      <dgm:prSet presAssocID="{02E871F4-8B79-4DDF-878F-DEAC26CF5FED}" presName="node" presStyleLbl="node1" presStyleIdx="1" presStyleCnt="5">
        <dgm:presLayoutVars>
          <dgm:bulletEnabled val="1"/>
        </dgm:presLayoutVars>
      </dgm:prSet>
      <dgm:spPr/>
      <dgm:t>
        <a:bodyPr/>
        <a:lstStyle/>
        <a:p>
          <a:endParaRPr lang="en-US"/>
        </a:p>
      </dgm:t>
    </dgm:pt>
    <dgm:pt modelId="{8DC66D51-CE87-4694-BAC6-2500B72714F8}" type="pres">
      <dgm:prSet presAssocID="{02E871F4-8B79-4DDF-878F-DEAC26CF5FED}" presName="dummy" presStyleCnt="0"/>
      <dgm:spPr/>
    </dgm:pt>
    <dgm:pt modelId="{5182AA22-2D1C-496F-A129-0A35DA214B75}" type="pres">
      <dgm:prSet presAssocID="{07261D0A-BEDE-4BA0-90EF-F4EACED7C315}" presName="sibTrans" presStyleLbl="sibTrans2D1" presStyleIdx="1" presStyleCnt="5"/>
      <dgm:spPr/>
      <dgm:t>
        <a:bodyPr/>
        <a:lstStyle/>
        <a:p>
          <a:endParaRPr lang="en-US"/>
        </a:p>
      </dgm:t>
    </dgm:pt>
    <dgm:pt modelId="{06AE8D48-659D-4CCA-8959-8322CC12C241}" type="pres">
      <dgm:prSet presAssocID="{81A227F8-C0FB-4706-9C86-B32402C46123}" presName="node" presStyleLbl="node1" presStyleIdx="2" presStyleCnt="5">
        <dgm:presLayoutVars>
          <dgm:bulletEnabled val="1"/>
        </dgm:presLayoutVars>
      </dgm:prSet>
      <dgm:spPr/>
      <dgm:t>
        <a:bodyPr/>
        <a:lstStyle/>
        <a:p>
          <a:endParaRPr lang="en-US"/>
        </a:p>
      </dgm:t>
    </dgm:pt>
    <dgm:pt modelId="{CAD625C6-7615-4D49-93AA-033DAC6A4CDF}" type="pres">
      <dgm:prSet presAssocID="{81A227F8-C0FB-4706-9C86-B32402C46123}" presName="dummy" presStyleCnt="0"/>
      <dgm:spPr/>
    </dgm:pt>
    <dgm:pt modelId="{33DFF95F-79BA-4E01-B768-8701CB1C421A}" type="pres">
      <dgm:prSet presAssocID="{9BEBE992-8F75-4F18-8AB5-B7873B9ABCD4}" presName="sibTrans" presStyleLbl="sibTrans2D1" presStyleIdx="2" presStyleCnt="5"/>
      <dgm:spPr/>
      <dgm:t>
        <a:bodyPr/>
        <a:lstStyle/>
        <a:p>
          <a:endParaRPr lang="en-US"/>
        </a:p>
      </dgm:t>
    </dgm:pt>
    <dgm:pt modelId="{8FEEB6BE-AFE0-4070-BFF3-D8B4B658B05E}" type="pres">
      <dgm:prSet presAssocID="{4EB838A7-1933-4A41-BB5F-D4A1CACB78D3}" presName="node" presStyleLbl="node1" presStyleIdx="3" presStyleCnt="5">
        <dgm:presLayoutVars>
          <dgm:bulletEnabled val="1"/>
        </dgm:presLayoutVars>
      </dgm:prSet>
      <dgm:spPr/>
      <dgm:t>
        <a:bodyPr/>
        <a:lstStyle/>
        <a:p>
          <a:endParaRPr lang="en-US"/>
        </a:p>
      </dgm:t>
    </dgm:pt>
    <dgm:pt modelId="{57E96010-0F1B-4777-B887-1CB934924B5B}" type="pres">
      <dgm:prSet presAssocID="{4EB838A7-1933-4A41-BB5F-D4A1CACB78D3}" presName="dummy" presStyleCnt="0"/>
      <dgm:spPr/>
    </dgm:pt>
    <dgm:pt modelId="{94F409DC-DE0E-47DD-9ABA-B473DBA2D7B3}" type="pres">
      <dgm:prSet presAssocID="{29FFF04C-21A5-4E59-B82A-26C0565078E7}" presName="sibTrans" presStyleLbl="sibTrans2D1" presStyleIdx="3" presStyleCnt="5"/>
      <dgm:spPr/>
      <dgm:t>
        <a:bodyPr/>
        <a:lstStyle/>
        <a:p>
          <a:endParaRPr lang="en-US"/>
        </a:p>
      </dgm:t>
    </dgm:pt>
    <dgm:pt modelId="{797C34D1-0E22-4C9C-BF49-6872DBA1F36F}" type="pres">
      <dgm:prSet presAssocID="{249C6278-69FB-40E6-80B7-98F275092ABA}" presName="node" presStyleLbl="node1" presStyleIdx="4" presStyleCnt="5">
        <dgm:presLayoutVars>
          <dgm:bulletEnabled val="1"/>
        </dgm:presLayoutVars>
      </dgm:prSet>
      <dgm:spPr/>
      <dgm:t>
        <a:bodyPr/>
        <a:lstStyle/>
        <a:p>
          <a:endParaRPr lang="en-US"/>
        </a:p>
      </dgm:t>
    </dgm:pt>
    <dgm:pt modelId="{56F8E07A-EED7-4943-943E-5EF5472CA942}" type="pres">
      <dgm:prSet presAssocID="{249C6278-69FB-40E6-80B7-98F275092ABA}" presName="dummy" presStyleCnt="0"/>
      <dgm:spPr/>
    </dgm:pt>
    <dgm:pt modelId="{7263E7BD-8F87-49FA-833A-BADDE29A275C}" type="pres">
      <dgm:prSet presAssocID="{D02F5128-F3C1-4060-84FF-4909060F4855}" presName="sibTrans" presStyleLbl="sibTrans2D1" presStyleIdx="4" presStyleCnt="5"/>
      <dgm:spPr/>
    </dgm:pt>
  </dgm:ptLst>
  <dgm:cxnLst>
    <dgm:cxn modelId="{2A677243-B367-432F-ABA8-9D7CB65F5A8F}" srcId="{3E72CC3B-1B77-4AFD-B36A-A3117D6EAB19}" destId="{3C2B128A-46A0-4A27-9E44-F17B17FF1249}" srcOrd="0" destOrd="0" parTransId="{62C9ACF9-3A48-40E1-B530-DC8DFCAC637A}" sibTransId="{8BBE40CF-45EA-4B05-9222-0E6102E39984}"/>
    <dgm:cxn modelId="{63917A47-4082-4933-AB27-3805BA6F539C}" srcId="{3E72CC3B-1B77-4AFD-B36A-A3117D6EAB19}" destId="{81A227F8-C0FB-4706-9C86-B32402C46123}" srcOrd="2" destOrd="0" parTransId="{2D27A4B0-ABBE-4657-B899-6A2115737818}" sibTransId="{9BEBE992-8F75-4F18-8AB5-B7873B9ABCD4}"/>
    <dgm:cxn modelId="{00526D16-EEDE-4A30-B701-9F5065A5EBD5}" srcId="{3E72CC3B-1B77-4AFD-B36A-A3117D6EAB19}" destId="{249C6278-69FB-40E6-80B7-98F275092ABA}" srcOrd="4" destOrd="0" parTransId="{E7E45095-5021-4B58-A1B9-9C7452159AC5}" sibTransId="{D02F5128-F3C1-4060-84FF-4909060F4855}"/>
    <dgm:cxn modelId="{6A01FD47-D9D0-45A4-92C9-9E8A4027C876}" srcId="{3E72CC3B-1B77-4AFD-B36A-A3117D6EAB19}" destId="{02E871F4-8B79-4DDF-878F-DEAC26CF5FED}" srcOrd="1" destOrd="0" parTransId="{EEEC744E-ADD8-412A-B671-9C16D204C938}" sibTransId="{07261D0A-BEDE-4BA0-90EF-F4EACED7C315}"/>
    <dgm:cxn modelId="{61898F3D-5BE7-4941-AC2C-B1D6C9A17C39}" type="presOf" srcId="{9BEBE992-8F75-4F18-8AB5-B7873B9ABCD4}" destId="{33DFF95F-79BA-4E01-B768-8701CB1C421A}" srcOrd="0" destOrd="0" presId="urn:microsoft.com/office/officeart/2005/8/layout/radial6"/>
    <dgm:cxn modelId="{31D02326-8DB7-4EF1-80EE-016C6204B338}" type="presOf" srcId="{3E72CC3B-1B77-4AFD-B36A-A3117D6EAB19}" destId="{C0E3337D-24ED-4862-BA09-AE9855904A91}" srcOrd="0" destOrd="0" presId="urn:microsoft.com/office/officeart/2005/8/layout/radial6"/>
    <dgm:cxn modelId="{13CA7E86-7C61-42D5-9EC6-F0D86FBCBA90}" srcId="{977093EA-B240-449B-B7A3-BCE564F6676C}" destId="{3E72CC3B-1B77-4AFD-B36A-A3117D6EAB19}" srcOrd="0" destOrd="0" parTransId="{E24DFCF0-4B1E-466B-9178-741E569D3B02}" sibTransId="{870C46DE-D7C5-4DCE-A04F-383A087F8176}"/>
    <dgm:cxn modelId="{B97F90FA-CAB4-4DEA-8FF7-8C659209EF75}" type="presOf" srcId="{3C2B128A-46A0-4A27-9E44-F17B17FF1249}" destId="{468B4270-5D17-4BE7-89B1-26351467EEFE}" srcOrd="0" destOrd="0" presId="urn:microsoft.com/office/officeart/2005/8/layout/radial6"/>
    <dgm:cxn modelId="{600BF348-B15B-43D4-9D9B-AD414A6D7731}" type="presOf" srcId="{29FFF04C-21A5-4E59-B82A-26C0565078E7}" destId="{94F409DC-DE0E-47DD-9ABA-B473DBA2D7B3}" srcOrd="0" destOrd="0" presId="urn:microsoft.com/office/officeart/2005/8/layout/radial6"/>
    <dgm:cxn modelId="{CA2418A9-C7C2-4FAF-A276-37FA2076A03B}" type="presOf" srcId="{249C6278-69FB-40E6-80B7-98F275092ABA}" destId="{797C34D1-0E22-4C9C-BF49-6872DBA1F36F}" srcOrd="0" destOrd="0" presId="urn:microsoft.com/office/officeart/2005/8/layout/radial6"/>
    <dgm:cxn modelId="{89A9B19A-5E83-4109-A5B9-2446C351111B}" type="presOf" srcId="{02E871F4-8B79-4DDF-878F-DEAC26CF5FED}" destId="{ECC23C2C-BD92-4CDD-810A-F65281317C38}" srcOrd="0" destOrd="0" presId="urn:microsoft.com/office/officeart/2005/8/layout/radial6"/>
    <dgm:cxn modelId="{9118CED4-D5F4-478C-8E30-EF51297F6949}" srcId="{3E72CC3B-1B77-4AFD-B36A-A3117D6EAB19}" destId="{4EB838A7-1933-4A41-BB5F-D4A1CACB78D3}" srcOrd="3" destOrd="0" parTransId="{A2D30276-659F-4192-A631-7B6BD9B42403}" sibTransId="{29FFF04C-21A5-4E59-B82A-26C0565078E7}"/>
    <dgm:cxn modelId="{9064C4B7-C7D3-44DE-98B5-78235EC73D0F}" type="presOf" srcId="{977093EA-B240-449B-B7A3-BCE564F6676C}" destId="{08F8CB59-10A8-4017-BB4E-40A9F60D83C9}" srcOrd="0" destOrd="0" presId="urn:microsoft.com/office/officeart/2005/8/layout/radial6"/>
    <dgm:cxn modelId="{7D011B03-6219-4DE5-A610-783099ACB795}" type="presOf" srcId="{D02F5128-F3C1-4060-84FF-4909060F4855}" destId="{7263E7BD-8F87-49FA-833A-BADDE29A275C}" srcOrd="0" destOrd="0" presId="urn:microsoft.com/office/officeart/2005/8/layout/radial6"/>
    <dgm:cxn modelId="{97C2ADD0-7ED5-4C9C-8C06-B1684230C9FF}" type="presOf" srcId="{81A227F8-C0FB-4706-9C86-B32402C46123}" destId="{06AE8D48-659D-4CCA-8959-8322CC12C241}" srcOrd="0" destOrd="0" presId="urn:microsoft.com/office/officeart/2005/8/layout/radial6"/>
    <dgm:cxn modelId="{342DCA1B-723F-44BC-A98E-9F100B719232}" type="presOf" srcId="{4EB838A7-1933-4A41-BB5F-D4A1CACB78D3}" destId="{8FEEB6BE-AFE0-4070-BFF3-D8B4B658B05E}" srcOrd="0" destOrd="0" presId="urn:microsoft.com/office/officeart/2005/8/layout/radial6"/>
    <dgm:cxn modelId="{F2A52A18-3FC7-4055-AB97-F582ADC000C7}" type="presOf" srcId="{8BBE40CF-45EA-4B05-9222-0E6102E39984}" destId="{CD09C812-89F5-47A2-8C89-7CED52B93230}" srcOrd="0" destOrd="0" presId="urn:microsoft.com/office/officeart/2005/8/layout/radial6"/>
    <dgm:cxn modelId="{FD2B8E70-4A02-4504-B1B5-4792AC4628CB}" type="presOf" srcId="{07261D0A-BEDE-4BA0-90EF-F4EACED7C315}" destId="{5182AA22-2D1C-496F-A129-0A35DA214B75}" srcOrd="0" destOrd="0" presId="urn:microsoft.com/office/officeart/2005/8/layout/radial6"/>
    <dgm:cxn modelId="{76291A84-29AF-4D4F-B976-4597E4FF62DC}" type="presParOf" srcId="{08F8CB59-10A8-4017-BB4E-40A9F60D83C9}" destId="{C0E3337D-24ED-4862-BA09-AE9855904A91}" srcOrd="0" destOrd="0" presId="urn:microsoft.com/office/officeart/2005/8/layout/radial6"/>
    <dgm:cxn modelId="{1CDAC64E-F4B7-4FE4-B386-1558142640FB}" type="presParOf" srcId="{08F8CB59-10A8-4017-BB4E-40A9F60D83C9}" destId="{468B4270-5D17-4BE7-89B1-26351467EEFE}" srcOrd="1" destOrd="0" presId="urn:microsoft.com/office/officeart/2005/8/layout/radial6"/>
    <dgm:cxn modelId="{C83CB68B-AE73-44A2-94FA-17616D61D92E}" type="presParOf" srcId="{08F8CB59-10A8-4017-BB4E-40A9F60D83C9}" destId="{78438E1D-267A-4748-9992-6D84B650A207}" srcOrd="2" destOrd="0" presId="urn:microsoft.com/office/officeart/2005/8/layout/radial6"/>
    <dgm:cxn modelId="{50D91AFC-B82C-470B-B4F4-A7074FA7C9AA}" type="presParOf" srcId="{08F8CB59-10A8-4017-BB4E-40A9F60D83C9}" destId="{CD09C812-89F5-47A2-8C89-7CED52B93230}" srcOrd="3" destOrd="0" presId="urn:microsoft.com/office/officeart/2005/8/layout/radial6"/>
    <dgm:cxn modelId="{CDE166BD-14A9-4C3D-9FEF-F57DF46E1E51}" type="presParOf" srcId="{08F8CB59-10A8-4017-BB4E-40A9F60D83C9}" destId="{ECC23C2C-BD92-4CDD-810A-F65281317C38}" srcOrd="4" destOrd="0" presId="urn:microsoft.com/office/officeart/2005/8/layout/radial6"/>
    <dgm:cxn modelId="{21A691EE-98F5-48D3-9A29-0CBB63C6D258}" type="presParOf" srcId="{08F8CB59-10A8-4017-BB4E-40A9F60D83C9}" destId="{8DC66D51-CE87-4694-BAC6-2500B72714F8}" srcOrd="5" destOrd="0" presId="urn:microsoft.com/office/officeart/2005/8/layout/radial6"/>
    <dgm:cxn modelId="{011306EA-7501-4501-B116-ED9F120E488E}" type="presParOf" srcId="{08F8CB59-10A8-4017-BB4E-40A9F60D83C9}" destId="{5182AA22-2D1C-496F-A129-0A35DA214B75}" srcOrd="6" destOrd="0" presId="urn:microsoft.com/office/officeart/2005/8/layout/radial6"/>
    <dgm:cxn modelId="{F27158BD-8094-4258-8D34-F5C7F8DA55FF}" type="presParOf" srcId="{08F8CB59-10A8-4017-BB4E-40A9F60D83C9}" destId="{06AE8D48-659D-4CCA-8959-8322CC12C241}" srcOrd="7" destOrd="0" presId="urn:microsoft.com/office/officeart/2005/8/layout/radial6"/>
    <dgm:cxn modelId="{D5075C73-2BF8-4DEF-83D0-004DE6EA16B2}" type="presParOf" srcId="{08F8CB59-10A8-4017-BB4E-40A9F60D83C9}" destId="{CAD625C6-7615-4D49-93AA-033DAC6A4CDF}" srcOrd="8" destOrd="0" presId="urn:microsoft.com/office/officeart/2005/8/layout/radial6"/>
    <dgm:cxn modelId="{4F5B107B-A02A-4A90-87A9-CC84F096EA57}" type="presParOf" srcId="{08F8CB59-10A8-4017-BB4E-40A9F60D83C9}" destId="{33DFF95F-79BA-4E01-B768-8701CB1C421A}" srcOrd="9" destOrd="0" presId="urn:microsoft.com/office/officeart/2005/8/layout/radial6"/>
    <dgm:cxn modelId="{5C2B8CBB-3C5D-4AE4-B6CB-741646C3B73D}" type="presParOf" srcId="{08F8CB59-10A8-4017-BB4E-40A9F60D83C9}" destId="{8FEEB6BE-AFE0-4070-BFF3-D8B4B658B05E}" srcOrd="10" destOrd="0" presId="urn:microsoft.com/office/officeart/2005/8/layout/radial6"/>
    <dgm:cxn modelId="{2C43FE7C-8DB2-4E9D-B1BD-35E1F1322899}" type="presParOf" srcId="{08F8CB59-10A8-4017-BB4E-40A9F60D83C9}" destId="{57E96010-0F1B-4777-B887-1CB934924B5B}" srcOrd="11" destOrd="0" presId="urn:microsoft.com/office/officeart/2005/8/layout/radial6"/>
    <dgm:cxn modelId="{DDCFEB93-97ED-4F7D-B8F7-C3F688061ED5}" type="presParOf" srcId="{08F8CB59-10A8-4017-BB4E-40A9F60D83C9}" destId="{94F409DC-DE0E-47DD-9ABA-B473DBA2D7B3}" srcOrd="12" destOrd="0" presId="urn:microsoft.com/office/officeart/2005/8/layout/radial6"/>
    <dgm:cxn modelId="{9F3577D3-9C57-4BF9-9DA3-79981D58F412}" type="presParOf" srcId="{08F8CB59-10A8-4017-BB4E-40A9F60D83C9}" destId="{797C34D1-0E22-4C9C-BF49-6872DBA1F36F}" srcOrd="13" destOrd="0" presId="urn:microsoft.com/office/officeart/2005/8/layout/radial6"/>
    <dgm:cxn modelId="{A4B7C70C-7E8C-4C12-AF5B-A08A99555A73}" type="presParOf" srcId="{08F8CB59-10A8-4017-BB4E-40A9F60D83C9}" destId="{56F8E07A-EED7-4943-943E-5EF5472CA942}" srcOrd="14" destOrd="0" presId="urn:microsoft.com/office/officeart/2005/8/layout/radial6"/>
    <dgm:cxn modelId="{C0C59029-FF99-4AF2-A423-F1CDB396597C}" type="presParOf" srcId="{08F8CB59-10A8-4017-BB4E-40A9F60D83C9}" destId="{7263E7BD-8F87-49FA-833A-BADDE29A275C}"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23E8B2-84A5-461B-BD9A-C33069B50BB9}" type="doc">
      <dgm:prSet loTypeId="urn:microsoft.com/office/officeart/2005/8/layout/target1" loCatId="relationship" qsTypeId="urn:microsoft.com/office/officeart/2005/8/quickstyle/simple1" qsCatId="simple" csTypeId="urn:microsoft.com/office/officeart/2005/8/colors/accent1_3" csCatId="accent1" phldr="1"/>
      <dgm:spPr/>
    </dgm:pt>
    <dgm:pt modelId="{738CA52D-B923-4616-AD18-7EA8364BF026}">
      <dgm:prSet phldrT="[Text]"/>
      <dgm:spPr/>
      <dgm:t>
        <a:bodyPr/>
        <a:lstStyle/>
        <a:p>
          <a:r>
            <a:rPr lang="en-US" dirty="0" smtClean="0"/>
            <a:t>Personal Contact</a:t>
          </a:r>
          <a:endParaRPr lang="en-US" dirty="0"/>
        </a:p>
      </dgm:t>
    </dgm:pt>
    <dgm:pt modelId="{56D7609E-081B-4BB3-BEE7-B4D58848CF87}" type="parTrans" cxnId="{08C50487-40BF-47A1-A2F7-29D8FC46479C}">
      <dgm:prSet/>
      <dgm:spPr/>
      <dgm:t>
        <a:bodyPr/>
        <a:lstStyle/>
        <a:p>
          <a:endParaRPr lang="en-US"/>
        </a:p>
      </dgm:t>
    </dgm:pt>
    <dgm:pt modelId="{A2A6F999-53C2-4803-B1BF-986BBBE12F23}" type="sibTrans" cxnId="{08C50487-40BF-47A1-A2F7-29D8FC46479C}">
      <dgm:prSet/>
      <dgm:spPr/>
      <dgm:t>
        <a:bodyPr/>
        <a:lstStyle/>
        <a:p>
          <a:endParaRPr lang="en-US"/>
        </a:p>
      </dgm:t>
    </dgm:pt>
    <dgm:pt modelId="{2BCE45FA-E2AB-4917-A258-26C327DD3040}">
      <dgm:prSet phldrT="[Text]"/>
      <dgm:spPr/>
      <dgm:t>
        <a:bodyPr/>
        <a:lstStyle/>
        <a:p>
          <a:r>
            <a:rPr lang="en-US" dirty="0" smtClean="0"/>
            <a:t>Campus Testing</a:t>
          </a:r>
          <a:endParaRPr lang="en-US" dirty="0"/>
        </a:p>
      </dgm:t>
    </dgm:pt>
    <dgm:pt modelId="{541A45CF-21E9-48F6-9A5B-B44D5E239253}" type="parTrans" cxnId="{64BB7CD2-A2C4-4C7C-9DD7-7A3BCED12197}">
      <dgm:prSet/>
      <dgm:spPr/>
      <dgm:t>
        <a:bodyPr/>
        <a:lstStyle/>
        <a:p>
          <a:endParaRPr lang="en-US"/>
        </a:p>
      </dgm:t>
    </dgm:pt>
    <dgm:pt modelId="{60F09047-E764-458F-8E60-E4E8C22A0E82}" type="sibTrans" cxnId="{64BB7CD2-A2C4-4C7C-9DD7-7A3BCED12197}">
      <dgm:prSet/>
      <dgm:spPr/>
      <dgm:t>
        <a:bodyPr/>
        <a:lstStyle/>
        <a:p>
          <a:endParaRPr lang="en-US"/>
        </a:p>
      </dgm:t>
    </dgm:pt>
    <dgm:pt modelId="{B913E2BE-B648-400D-ADC9-FB2430857142}">
      <dgm:prSet phldrT="[Text]"/>
      <dgm:spPr/>
      <dgm:t>
        <a:bodyPr/>
        <a:lstStyle/>
        <a:p>
          <a:r>
            <a:rPr lang="en-US" dirty="0" smtClean="0"/>
            <a:t>Admission Data</a:t>
          </a:r>
          <a:endParaRPr lang="en-US" dirty="0"/>
        </a:p>
      </dgm:t>
    </dgm:pt>
    <dgm:pt modelId="{DF9CAB54-2795-4A56-A6E8-3C27D745CCE3}" type="parTrans" cxnId="{112487E0-1E47-49C6-8BAC-C91D43A90016}">
      <dgm:prSet/>
      <dgm:spPr/>
      <dgm:t>
        <a:bodyPr/>
        <a:lstStyle/>
        <a:p>
          <a:endParaRPr lang="en-US"/>
        </a:p>
      </dgm:t>
    </dgm:pt>
    <dgm:pt modelId="{43AEAEC2-BF13-4223-B7E9-559F510D2B6F}" type="sibTrans" cxnId="{112487E0-1E47-49C6-8BAC-C91D43A90016}">
      <dgm:prSet/>
      <dgm:spPr/>
      <dgm:t>
        <a:bodyPr/>
        <a:lstStyle/>
        <a:p>
          <a:endParaRPr lang="en-US"/>
        </a:p>
      </dgm:t>
    </dgm:pt>
    <dgm:pt modelId="{482A7B62-2186-4309-914F-55308D8BD3A7}" type="pres">
      <dgm:prSet presAssocID="{0F23E8B2-84A5-461B-BD9A-C33069B50BB9}" presName="composite" presStyleCnt="0">
        <dgm:presLayoutVars>
          <dgm:chMax val="5"/>
          <dgm:dir/>
          <dgm:resizeHandles val="exact"/>
        </dgm:presLayoutVars>
      </dgm:prSet>
      <dgm:spPr/>
    </dgm:pt>
    <dgm:pt modelId="{A3A9C466-B170-4682-ABD8-55EE556BD53F}" type="pres">
      <dgm:prSet presAssocID="{738CA52D-B923-4616-AD18-7EA8364BF026}" presName="circle1" presStyleLbl="lnNode1" presStyleIdx="0" presStyleCnt="3"/>
      <dgm:spPr/>
    </dgm:pt>
    <dgm:pt modelId="{0D4C9840-D9C5-4071-B0E8-6E265D159E05}" type="pres">
      <dgm:prSet presAssocID="{738CA52D-B923-4616-AD18-7EA8364BF026}" presName="text1" presStyleLbl="revTx" presStyleIdx="0" presStyleCnt="3">
        <dgm:presLayoutVars>
          <dgm:bulletEnabled val="1"/>
        </dgm:presLayoutVars>
      </dgm:prSet>
      <dgm:spPr/>
    </dgm:pt>
    <dgm:pt modelId="{F0F31386-3B1D-4BFA-90CD-E48308E92C5E}" type="pres">
      <dgm:prSet presAssocID="{738CA52D-B923-4616-AD18-7EA8364BF026}" presName="line1" presStyleLbl="callout" presStyleIdx="0" presStyleCnt="6"/>
      <dgm:spPr/>
    </dgm:pt>
    <dgm:pt modelId="{C35599E4-D934-42FA-B778-29DF78294CFA}" type="pres">
      <dgm:prSet presAssocID="{738CA52D-B923-4616-AD18-7EA8364BF026}" presName="d1" presStyleLbl="callout" presStyleIdx="1" presStyleCnt="6"/>
      <dgm:spPr/>
    </dgm:pt>
    <dgm:pt modelId="{D72D61B1-3798-473E-8069-E29646E9753B}" type="pres">
      <dgm:prSet presAssocID="{2BCE45FA-E2AB-4917-A258-26C327DD3040}" presName="circle2" presStyleLbl="lnNode1" presStyleIdx="1" presStyleCnt="3"/>
      <dgm:spPr/>
    </dgm:pt>
    <dgm:pt modelId="{B15A81DA-0C2E-4066-9E0F-107D01ED8013}" type="pres">
      <dgm:prSet presAssocID="{2BCE45FA-E2AB-4917-A258-26C327DD3040}" presName="text2" presStyleLbl="revTx" presStyleIdx="1" presStyleCnt="3">
        <dgm:presLayoutVars>
          <dgm:bulletEnabled val="1"/>
        </dgm:presLayoutVars>
      </dgm:prSet>
      <dgm:spPr/>
    </dgm:pt>
    <dgm:pt modelId="{D952D3D1-C154-4857-8564-DB28349A229B}" type="pres">
      <dgm:prSet presAssocID="{2BCE45FA-E2AB-4917-A258-26C327DD3040}" presName="line2" presStyleLbl="callout" presStyleIdx="2" presStyleCnt="6"/>
      <dgm:spPr/>
    </dgm:pt>
    <dgm:pt modelId="{D187278B-6EF5-404C-8ADD-D44ECFE79D39}" type="pres">
      <dgm:prSet presAssocID="{2BCE45FA-E2AB-4917-A258-26C327DD3040}" presName="d2" presStyleLbl="callout" presStyleIdx="3" presStyleCnt="6"/>
      <dgm:spPr/>
    </dgm:pt>
    <dgm:pt modelId="{0BE8DA55-7F82-4F8E-8158-A1EF9DDBC046}" type="pres">
      <dgm:prSet presAssocID="{B913E2BE-B648-400D-ADC9-FB2430857142}" presName="circle3" presStyleLbl="lnNode1" presStyleIdx="2" presStyleCnt="3"/>
      <dgm:spPr/>
    </dgm:pt>
    <dgm:pt modelId="{4867C16E-160C-4EB0-AAFC-6059C394F605}" type="pres">
      <dgm:prSet presAssocID="{B913E2BE-B648-400D-ADC9-FB2430857142}" presName="text3" presStyleLbl="revTx" presStyleIdx="2" presStyleCnt="3">
        <dgm:presLayoutVars>
          <dgm:bulletEnabled val="1"/>
        </dgm:presLayoutVars>
      </dgm:prSet>
      <dgm:spPr/>
    </dgm:pt>
    <dgm:pt modelId="{7C454F80-29F1-470C-9F5D-F536EEC49E68}" type="pres">
      <dgm:prSet presAssocID="{B913E2BE-B648-400D-ADC9-FB2430857142}" presName="line3" presStyleLbl="callout" presStyleIdx="4" presStyleCnt="6"/>
      <dgm:spPr/>
    </dgm:pt>
    <dgm:pt modelId="{053AC1D1-E94F-4C00-8746-2447B614554F}" type="pres">
      <dgm:prSet presAssocID="{B913E2BE-B648-400D-ADC9-FB2430857142}" presName="d3" presStyleLbl="callout" presStyleIdx="5" presStyleCnt="6"/>
      <dgm:spPr/>
    </dgm:pt>
  </dgm:ptLst>
  <dgm:cxnLst>
    <dgm:cxn modelId="{112487E0-1E47-49C6-8BAC-C91D43A90016}" srcId="{0F23E8B2-84A5-461B-BD9A-C33069B50BB9}" destId="{B913E2BE-B648-400D-ADC9-FB2430857142}" srcOrd="2" destOrd="0" parTransId="{DF9CAB54-2795-4A56-A6E8-3C27D745CCE3}" sibTransId="{43AEAEC2-BF13-4223-B7E9-559F510D2B6F}"/>
    <dgm:cxn modelId="{C1291003-2074-4224-BB1C-176D8C152064}" type="presOf" srcId="{738CA52D-B923-4616-AD18-7EA8364BF026}" destId="{0D4C9840-D9C5-4071-B0E8-6E265D159E05}" srcOrd="0" destOrd="0" presId="urn:microsoft.com/office/officeart/2005/8/layout/target1"/>
    <dgm:cxn modelId="{5764E2F8-97FE-467F-8F2D-600C17117BA2}" type="presOf" srcId="{B913E2BE-B648-400D-ADC9-FB2430857142}" destId="{4867C16E-160C-4EB0-AAFC-6059C394F605}" srcOrd="0" destOrd="0" presId="urn:microsoft.com/office/officeart/2005/8/layout/target1"/>
    <dgm:cxn modelId="{B7589592-4FB8-42B1-85EE-B4C9C708B1A2}" type="presOf" srcId="{0F23E8B2-84A5-461B-BD9A-C33069B50BB9}" destId="{482A7B62-2186-4309-914F-55308D8BD3A7}" srcOrd="0" destOrd="0" presId="urn:microsoft.com/office/officeart/2005/8/layout/target1"/>
    <dgm:cxn modelId="{51B8A204-FFB5-4008-83A5-C20201C4C6A0}" type="presOf" srcId="{2BCE45FA-E2AB-4917-A258-26C327DD3040}" destId="{B15A81DA-0C2E-4066-9E0F-107D01ED8013}" srcOrd="0" destOrd="0" presId="urn:microsoft.com/office/officeart/2005/8/layout/target1"/>
    <dgm:cxn modelId="{08C50487-40BF-47A1-A2F7-29D8FC46479C}" srcId="{0F23E8B2-84A5-461B-BD9A-C33069B50BB9}" destId="{738CA52D-B923-4616-AD18-7EA8364BF026}" srcOrd="0" destOrd="0" parTransId="{56D7609E-081B-4BB3-BEE7-B4D58848CF87}" sibTransId="{A2A6F999-53C2-4803-B1BF-986BBBE12F23}"/>
    <dgm:cxn modelId="{64BB7CD2-A2C4-4C7C-9DD7-7A3BCED12197}" srcId="{0F23E8B2-84A5-461B-BD9A-C33069B50BB9}" destId="{2BCE45FA-E2AB-4917-A258-26C327DD3040}" srcOrd="1" destOrd="0" parTransId="{541A45CF-21E9-48F6-9A5B-B44D5E239253}" sibTransId="{60F09047-E764-458F-8E60-E4E8C22A0E82}"/>
    <dgm:cxn modelId="{0428BB64-F739-4254-8BE7-1B9C1453C022}" type="presParOf" srcId="{482A7B62-2186-4309-914F-55308D8BD3A7}" destId="{A3A9C466-B170-4682-ABD8-55EE556BD53F}" srcOrd="0" destOrd="0" presId="urn:microsoft.com/office/officeart/2005/8/layout/target1"/>
    <dgm:cxn modelId="{C2188CED-6D89-4CA4-8BE2-CD0860EC3EB7}" type="presParOf" srcId="{482A7B62-2186-4309-914F-55308D8BD3A7}" destId="{0D4C9840-D9C5-4071-B0E8-6E265D159E05}" srcOrd="1" destOrd="0" presId="urn:microsoft.com/office/officeart/2005/8/layout/target1"/>
    <dgm:cxn modelId="{1D88AB12-62BF-4C0C-B66E-47E1C6AFA711}" type="presParOf" srcId="{482A7B62-2186-4309-914F-55308D8BD3A7}" destId="{F0F31386-3B1D-4BFA-90CD-E48308E92C5E}" srcOrd="2" destOrd="0" presId="urn:microsoft.com/office/officeart/2005/8/layout/target1"/>
    <dgm:cxn modelId="{B6CE0B7F-D2F9-4B82-B6AC-80468D5CB76A}" type="presParOf" srcId="{482A7B62-2186-4309-914F-55308D8BD3A7}" destId="{C35599E4-D934-42FA-B778-29DF78294CFA}" srcOrd="3" destOrd="0" presId="urn:microsoft.com/office/officeart/2005/8/layout/target1"/>
    <dgm:cxn modelId="{62FB711B-F8C4-4B4E-811D-1D36E06EBF22}" type="presParOf" srcId="{482A7B62-2186-4309-914F-55308D8BD3A7}" destId="{D72D61B1-3798-473E-8069-E29646E9753B}" srcOrd="4" destOrd="0" presId="urn:microsoft.com/office/officeart/2005/8/layout/target1"/>
    <dgm:cxn modelId="{FDD96411-6F6C-423E-BDC4-59D4C7B795A5}" type="presParOf" srcId="{482A7B62-2186-4309-914F-55308D8BD3A7}" destId="{B15A81DA-0C2E-4066-9E0F-107D01ED8013}" srcOrd="5" destOrd="0" presId="urn:microsoft.com/office/officeart/2005/8/layout/target1"/>
    <dgm:cxn modelId="{31F35C49-419F-4FEB-ADB2-4E67F4415C65}" type="presParOf" srcId="{482A7B62-2186-4309-914F-55308D8BD3A7}" destId="{D952D3D1-C154-4857-8564-DB28349A229B}" srcOrd="6" destOrd="0" presId="urn:microsoft.com/office/officeart/2005/8/layout/target1"/>
    <dgm:cxn modelId="{3199FB0F-27BF-4765-99F8-ADA6A7536462}" type="presParOf" srcId="{482A7B62-2186-4309-914F-55308D8BD3A7}" destId="{D187278B-6EF5-404C-8ADD-D44ECFE79D39}" srcOrd="7" destOrd="0" presId="urn:microsoft.com/office/officeart/2005/8/layout/target1"/>
    <dgm:cxn modelId="{BF919184-BF0E-4686-8696-04B784D9BC54}" type="presParOf" srcId="{482A7B62-2186-4309-914F-55308D8BD3A7}" destId="{0BE8DA55-7F82-4F8E-8158-A1EF9DDBC046}" srcOrd="8" destOrd="0" presId="urn:microsoft.com/office/officeart/2005/8/layout/target1"/>
    <dgm:cxn modelId="{C70BE310-CDBB-4149-83E2-81F51DB5108D}" type="presParOf" srcId="{482A7B62-2186-4309-914F-55308D8BD3A7}" destId="{4867C16E-160C-4EB0-AAFC-6059C394F605}" srcOrd="9" destOrd="0" presId="urn:microsoft.com/office/officeart/2005/8/layout/target1"/>
    <dgm:cxn modelId="{C5CA0654-CBE7-4DD3-B588-4E9659E395AA}" type="presParOf" srcId="{482A7B62-2186-4309-914F-55308D8BD3A7}" destId="{7C454F80-29F1-470C-9F5D-F536EEC49E68}" srcOrd="10" destOrd="0" presId="urn:microsoft.com/office/officeart/2005/8/layout/target1"/>
    <dgm:cxn modelId="{15840B52-78B5-4386-960A-284A3557C152}" type="presParOf" srcId="{482A7B62-2186-4309-914F-55308D8BD3A7}" destId="{053AC1D1-E94F-4C00-8746-2447B614554F}" srcOrd="11"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EF8696-91F5-4447-98DF-F52115B700E9}">
      <dsp:nvSpPr>
        <dsp:cNvPr id="0" name=""/>
        <dsp:cNvSpPr/>
      </dsp:nvSpPr>
      <dsp:spPr>
        <a:xfrm>
          <a:off x="929074" y="680"/>
          <a:ext cx="1685180" cy="1685180"/>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Student Support</a:t>
          </a:r>
          <a:endParaRPr lang="en-US" sz="2100" kern="1200" dirty="0"/>
        </a:p>
      </dsp:txBody>
      <dsp:txXfrm>
        <a:off x="1175863" y="247469"/>
        <a:ext cx="1191602" cy="1191602"/>
      </dsp:txXfrm>
    </dsp:sp>
    <dsp:sp modelId="{124BA1B5-D8E6-4F82-AF1B-E811BC52381C}">
      <dsp:nvSpPr>
        <dsp:cNvPr id="0" name=""/>
        <dsp:cNvSpPr/>
      </dsp:nvSpPr>
      <dsp:spPr>
        <a:xfrm>
          <a:off x="1282962" y="1822697"/>
          <a:ext cx="977404" cy="977404"/>
        </a:xfrm>
        <a:prstGeom prst="mathPlus">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1412517" y="2196456"/>
        <a:ext cx="718294" cy="229886"/>
      </dsp:txXfrm>
    </dsp:sp>
    <dsp:sp modelId="{ED3459A7-0EBA-4DCE-BEE2-DA1118836098}">
      <dsp:nvSpPr>
        <dsp:cNvPr id="0" name=""/>
        <dsp:cNvSpPr/>
      </dsp:nvSpPr>
      <dsp:spPr>
        <a:xfrm>
          <a:off x="929074" y="2936939"/>
          <a:ext cx="1685180" cy="1685180"/>
        </a:xfrm>
        <a:prstGeom prst="ellipse">
          <a:avLst/>
        </a:prstGeom>
        <a:solidFill>
          <a:schemeClr val="accent5">
            <a:hueOff val="4085978"/>
            <a:satOff val="2788"/>
            <a:lumOff val="-784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Instructor Support</a:t>
          </a:r>
          <a:endParaRPr lang="en-US" sz="2100" kern="1200" dirty="0"/>
        </a:p>
      </dsp:txBody>
      <dsp:txXfrm>
        <a:off x="1175863" y="3183728"/>
        <a:ext cx="1191602" cy="1191602"/>
      </dsp:txXfrm>
    </dsp:sp>
    <dsp:sp modelId="{A0B5AE3A-D73F-4458-A18D-907B2B2C261C}">
      <dsp:nvSpPr>
        <dsp:cNvPr id="0" name=""/>
        <dsp:cNvSpPr/>
      </dsp:nvSpPr>
      <dsp:spPr>
        <a:xfrm>
          <a:off x="2867032" y="1997956"/>
          <a:ext cx="535887" cy="626887"/>
        </a:xfrm>
        <a:prstGeom prst="rightArrow">
          <a:avLst>
            <a:gd name="adj1" fmla="val 60000"/>
            <a:gd name="adj2" fmla="val 50000"/>
          </a:avLst>
        </a:prstGeom>
        <a:solidFill>
          <a:schemeClr val="accent5">
            <a:hueOff val="8171956"/>
            <a:satOff val="5577"/>
            <a:lumOff val="-1568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867032" y="2123333"/>
        <a:ext cx="375121" cy="376133"/>
      </dsp:txXfrm>
    </dsp:sp>
    <dsp:sp modelId="{1FE01C2A-5F85-4141-B07D-F940E4EC7DCF}">
      <dsp:nvSpPr>
        <dsp:cNvPr id="0" name=""/>
        <dsp:cNvSpPr/>
      </dsp:nvSpPr>
      <dsp:spPr>
        <a:xfrm>
          <a:off x="3625363" y="626219"/>
          <a:ext cx="3370361" cy="3370361"/>
        </a:xfrm>
        <a:prstGeom prst="ellipse">
          <a:avLst/>
        </a:prstGeom>
        <a:solidFill>
          <a:schemeClr val="accent5">
            <a:hueOff val="8171956"/>
            <a:satOff val="5577"/>
            <a:lumOff val="-1568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a:lnSpc>
              <a:spcPct val="90000"/>
            </a:lnSpc>
            <a:spcBef>
              <a:spcPct val="0"/>
            </a:spcBef>
            <a:spcAft>
              <a:spcPct val="35000"/>
            </a:spcAft>
          </a:pPr>
          <a:r>
            <a:rPr lang="en-US" sz="4200" kern="1200" dirty="0" smtClean="0"/>
            <a:t>University College</a:t>
          </a:r>
          <a:endParaRPr lang="en-US" sz="4200" kern="1200" dirty="0"/>
        </a:p>
      </dsp:txBody>
      <dsp:txXfrm>
        <a:off x="4118941" y="1119797"/>
        <a:ext cx="2383205" cy="23832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DEF4EA-52CA-432A-9751-0FA9E97F24DC}">
      <dsp:nvSpPr>
        <dsp:cNvPr id="0" name=""/>
        <dsp:cNvSpPr/>
      </dsp:nvSpPr>
      <dsp:spPr>
        <a:xfrm>
          <a:off x="1953561" y="209470"/>
          <a:ext cx="4157186" cy="1443736"/>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AF59EA-032B-48E8-B68C-7F183B781F90}">
      <dsp:nvSpPr>
        <dsp:cNvPr id="0" name=""/>
        <dsp:cNvSpPr/>
      </dsp:nvSpPr>
      <dsp:spPr>
        <a:xfrm>
          <a:off x="3635771" y="3744690"/>
          <a:ext cx="805656" cy="515620"/>
        </a:xfrm>
        <a:prstGeom prst="downArrow">
          <a:avLst/>
        </a:prstGeom>
        <a:solidFill>
          <a:schemeClr val="accent2">
            <a:tint val="4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C226B8-5E4D-4E93-9BE0-9B7854271A45}">
      <dsp:nvSpPr>
        <dsp:cNvPr id="0" name=""/>
        <dsp:cNvSpPr/>
      </dsp:nvSpPr>
      <dsp:spPr>
        <a:xfrm>
          <a:off x="2105025" y="4157186"/>
          <a:ext cx="3867150" cy="9667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r>
            <a:rPr lang="en-US" sz="3400" kern="1200" dirty="0" smtClean="0"/>
            <a:t>College Readiness</a:t>
          </a:r>
          <a:endParaRPr lang="en-US" sz="3400" kern="1200" dirty="0"/>
        </a:p>
      </dsp:txBody>
      <dsp:txXfrm>
        <a:off x="2105025" y="4157186"/>
        <a:ext cx="3867150" cy="966787"/>
      </dsp:txXfrm>
    </dsp:sp>
    <dsp:sp modelId="{91F337E3-C8C0-4249-933C-4B8B1D0770E0}">
      <dsp:nvSpPr>
        <dsp:cNvPr id="0" name=""/>
        <dsp:cNvSpPr/>
      </dsp:nvSpPr>
      <dsp:spPr>
        <a:xfrm>
          <a:off x="3464972" y="1764709"/>
          <a:ext cx="1450181" cy="1450181"/>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Faculty/Staff Development</a:t>
          </a:r>
          <a:endParaRPr lang="en-US" sz="1300" kern="1200" dirty="0"/>
        </a:p>
      </dsp:txBody>
      <dsp:txXfrm>
        <a:off x="3677346" y="1977083"/>
        <a:ext cx="1025433" cy="1025433"/>
      </dsp:txXfrm>
    </dsp:sp>
    <dsp:sp modelId="{DBB47BB6-13DF-4FF8-A99D-283DF0F7ADD4}">
      <dsp:nvSpPr>
        <dsp:cNvPr id="0" name=""/>
        <dsp:cNvSpPr/>
      </dsp:nvSpPr>
      <dsp:spPr>
        <a:xfrm>
          <a:off x="2427287" y="676751"/>
          <a:ext cx="1450181" cy="1450181"/>
        </a:xfrm>
        <a:prstGeom prst="ellipse">
          <a:avLst/>
        </a:prstGeom>
        <a:solidFill>
          <a:schemeClr val="accent2">
            <a:hueOff val="-2355276"/>
            <a:satOff val="-3145"/>
            <a:lumOff val="1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Student Support</a:t>
          </a:r>
          <a:endParaRPr lang="en-US" sz="1300" kern="1200" dirty="0"/>
        </a:p>
      </dsp:txBody>
      <dsp:txXfrm>
        <a:off x="2639661" y="889125"/>
        <a:ext cx="1025433" cy="1025433"/>
      </dsp:txXfrm>
    </dsp:sp>
    <dsp:sp modelId="{3B7247BF-CE60-4524-BEC1-3BD8518183DF}">
      <dsp:nvSpPr>
        <dsp:cNvPr id="0" name=""/>
        <dsp:cNvSpPr/>
      </dsp:nvSpPr>
      <dsp:spPr>
        <a:xfrm>
          <a:off x="3909695" y="326129"/>
          <a:ext cx="1450181" cy="1450181"/>
        </a:xfrm>
        <a:prstGeom prst="ellipse">
          <a:avLst/>
        </a:prstGeom>
        <a:solidFill>
          <a:schemeClr val="accent2">
            <a:hueOff val="-4710551"/>
            <a:satOff val="-6290"/>
            <a:lumOff val="37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Student</a:t>
          </a:r>
          <a:endParaRPr lang="en-US" sz="1300" kern="1200" dirty="0"/>
        </a:p>
      </dsp:txBody>
      <dsp:txXfrm>
        <a:off x="4122069" y="538503"/>
        <a:ext cx="1025433" cy="1025433"/>
      </dsp:txXfrm>
    </dsp:sp>
    <dsp:sp modelId="{8B4D9D87-198B-4474-8863-A6FA649822F1}">
      <dsp:nvSpPr>
        <dsp:cNvPr id="0" name=""/>
        <dsp:cNvSpPr/>
      </dsp:nvSpPr>
      <dsp:spPr>
        <a:xfrm>
          <a:off x="1782762" y="32226"/>
          <a:ext cx="4511675" cy="3609340"/>
        </a:xfrm>
        <a:prstGeom prst="funnel">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63E7BD-8F87-49FA-833A-BADDE29A275C}">
      <dsp:nvSpPr>
        <dsp:cNvPr id="0" name=""/>
        <dsp:cNvSpPr/>
      </dsp:nvSpPr>
      <dsp:spPr>
        <a:xfrm>
          <a:off x="2156472" y="598445"/>
          <a:ext cx="3992855" cy="3992855"/>
        </a:xfrm>
        <a:prstGeom prst="blockArc">
          <a:avLst>
            <a:gd name="adj1" fmla="val 11880000"/>
            <a:gd name="adj2" fmla="val 16200000"/>
            <a:gd name="adj3" fmla="val 4638"/>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F409DC-DE0E-47DD-9ABA-B473DBA2D7B3}">
      <dsp:nvSpPr>
        <dsp:cNvPr id="0" name=""/>
        <dsp:cNvSpPr/>
      </dsp:nvSpPr>
      <dsp:spPr>
        <a:xfrm>
          <a:off x="2156472" y="598445"/>
          <a:ext cx="3992855" cy="3992855"/>
        </a:xfrm>
        <a:prstGeom prst="blockArc">
          <a:avLst>
            <a:gd name="adj1" fmla="val 7560000"/>
            <a:gd name="adj2" fmla="val 11880000"/>
            <a:gd name="adj3" fmla="val 4638"/>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DFF95F-79BA-4E01-B768-8701CB1C421A}">
      <dsp:nvSpPr>
        <dsp:cNvPr id="0" name=""/>
        <dsp:cNvSpPr/>
      </dsp:nvSpPr>
      <dsp:spPr>
        <a:xfrm>
          <a:off x="2156472" y="598445"/>
          <a:ext cx="3992855" cy="3992855"/>
        </a:xfrm>
        <a:prstGeom prst="blockArc">
          <a:avLst>
            <a:gd name="adj1" fmla="val 3240000"/>
            <a:gd name="adj2" fmla="val 7560000"/>
            <a:gd name="adj3" fmla="val 4638"/>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82AA22-2D1C-496F-A129-0A35DA214B75}">
      <dsp:nvSpPr>
        <dsp:cNvPr id="0" name=""/>
        <dsp:cNvSpPr/>
      </dsp:nvSpPr>
      <dsp:spPr>
        <a:xfrm>
          <a:off x="2156472" y="598445"/>
          <a:ext cx="3992855" cy="3992855"/>
        </a:xfrm>
        <a:prstGeom prst="blockArc">
          <a:avLst>
            <a:gd name="adj1" fmla="val 20520000"/>
            <a:gd name="adj2" fmla="val 3240000"/>
            <a:gd name="adj3" fmla="val 4638"/>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D09C812-89F5-47A2-8C89-7CED52B93230}">
      <dsp:nvSpPr>
        <dsp:cNvPr id="0" name=""/>
        <dsp:cNvSpPr/>
      </dsp:nvSpPr>
      <dsp:spPr>
        <a:xfrm>
          <a:off x="2156472" y="598445"/>
          <a:ext cx="3992855" cy="3992855"/>
        </a:xfrm>
        <a:prstGeom prst="blockArc">
          <a:avLst>
            <a:gd name="adj1" fmla="val 16200000"/>
            <a:gd name="adj2" fmla="val 20520000"/>
            <a:gd name="adj3" fmla="val 4638"/>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E3337D-24ED-4862-BA09-AE9855904A91}">
      <dsp:nvSpPr>
        <dsp:cNvPr id="0" name=""/>
        <dsp:cNvSpPr/>
      </dsp:nvSpPr>
      <dsp:spPr>
        <a:xfrm>
          <a:off x="3234314" y="1676287"/>
          <a:ext cx="1837171" cy="183717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College Readiness</a:t>
          </a:r>
          <a:endParaRPr lang="en-US" sz="2200" kern="1200" dirty="0"/>
        </a:p>
      </dsp:txBody>
      <dsp:txXfrm>
        <a:off x="3503361" y="1945334"/>
        <a:ext cx="1299077" cy="1299077"/>
      </dsp:txXfrm>
    </dsp:sp>
    <dsp:sp modelId="{468B4270-5D17-4BE7-89B1-26351467EEFE}">
      <dsp:nvSpPr>
        <dsp:cNvPr id="0" name=""/>
        <dsp:cNvSpPr/>
      </dsp:nvSpPr>
      <dsp:spPr>
        <a:xfrm>
          <a:off x="3509889" y="1732"/>
          <a:ext cx="1286020" cy="1286020"/>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Success Academy</a:t>
          </a:r>
          <a:endParaRPr lang="en-US" sz="1500" kern="1200" dirty="0"/>
        </a:p>
      </dsp:txBody>
      <dsp:txXfrm>
        <a:off x="3698222" y="190065"/>
        <a:ext cx="909354" cy="909354"/>
      </dsp:txXfrm>
    </dsp:sp>
    <dsp:sp modelId="{ECC23C2C-BD92-4CDD-810A-F65281317C38}">
      <dsp:nvSpPr>
        <dsp:cNvPr id="0" name=""/>
        <dsp:cNvSpPr/>
      </dsp:nvSpPr>
      <dsp:spPr>
        <a:xfrm>
          <a:off x="5364574" y="1349239"/>
          <a:ext cx="1286020" cy="1286020"/>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Success Skills Class</a:t>
          </a:r>
          <a:endParaRPr lang="en-US" sz="1500" kern="1200" dirty="0"/>
        </a:p>
      </dsp:txBody>
      <dsp:txXfrm>
        <a:off x="5552907" y="1537572"/>
        <a:ext cx="909354" cy="909354"/>
      </dsp:txXfrm>
    </dsp:sp>
    <dsp:sp modelId="{06AE8D48-659D-4CCA-8959-8322CC12C241}">
      <dsp:nvSpPr>
        <dsp:cNvPr id="0" name=""/>
        <dsp:cNvSpPr/>
      </dsp:nvSpPr>
      <dsp:spPr>
        <a:xfrm>
          <a:off x="4656148" y="3529552"/>
          <a:ext cx="1286020" cy="1286020"/>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Writing, Reading, Thinking Center</a:t>
          </a:r>
          <a:endParaRPr lang="en-US" sz="1500" kern="1200" dirty="0"/>
        </a:p>
      </dsp:txBody>
      <dsp:txXfrm>
        <a:off x="4844481" y="3717885"/>
        <a:ext cx="909354" cy="909354"/>
      </dsp:txXfrm>
    </dsp:sp>
    <dsp:sp modelId="{8FEEB6BE-AFE0-4070-BFF3-D8B4B658B05E}">
      <dsp:nvSpPr>
        <dsp:cNvPr id="0" name=""/>
        <dsp:cNvSpPr/>
      </dsp:nvSpPr>
      <dsp:spPr>
        <a:xfrm>
          <a:off x="2363631" y="3529552"/>
          <a:ext cx="1286020" cy="1286020"/>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Writing Studio</a:t>
          </a:r>
          <a:endParaRPr lang="en-US" sz="1500" kern="1200" dirty="0"/>
        </a:p>
      </dsp:txBody>
      <dsp:txXfrm>
        <a:off x="2551964" y="3717885"/>
        <a:ext cx="909354" cy="909354"/>
      </dsp:txXfrm>
    </dsp:sp>
    <dsp:sp modelId="{797C34D1-0E22-4C9C-BF49-6872DBA1F36F}">
      <dsp:nvSpPr>
        <dsp:cNvPr id="0" name=""/>
        <dsp:cNvSpPr/>
      </dsp:nvSpPr>
      <dsp:spPr>
        <a:xfrm>
          <a:off x="1655205" y="1349239"/>
          <a:ext cx="1286020" cy="1286020"/>
        </a:xfrm>
        <a:prstGeom prst="ellipse">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Adult Education</a:t>
          </a:r>
          <a:endParaRPr lang="en-US" sz="1500" kern="1200" dirty="0"/>
        </a:p>
      </dsp:txBody>
      <dsp:txXfrm>
        <a:off x="1843538" y="1537572"/>
        <a:ext cx="909354" cy="9093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E8DA55-7F82-4F8E-8158-A1EF9DDBC046}">
      <dsp:nvSpPr>
        <dsp:cNvPr id="0" name=""/>
        <dsp:cNvSpPr/>
      </dsp:nvSpPr>
      <dsp:spPr>
        <a:xfrm>
          <a:off x="847725" y="1352549"/>
          <a:ext cx="4057650" cy="4057650"/>
        </a:xfrm>
        <a:prstGeom prst="ellipse">
          <a:avLst/>
        </a:prstGeom>
        <a:solidFill>
          <a:schemeClr val="accent1">
            <a:shade val="80000"/>
            <a:hueOff val="406879"/>
            <a:satOff val="18945"/>
            <a:lumOff val="263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2D61B1-3798-473E-8069-E29646E9753B}">
      <dsp:nvSpPr>
        <dsp:cNvPr id="0" name=""/>
        <dsp:cNvSpPr/>
      </dsp:nvSpPr>
      <dsp:spPr>
        <a:xfrm>
          <a:off x="1659255" y="2164080"/>
          <a:ext cx="2434590" cy="2434590"/>
        </a:xfrm>
        <a:prstGeom prst="ellipse">
          <a:avLst/>
        </a:prstGeom>
        <a:solidFill>
          <a:schemeClr val="accent1">
            <a:shade val="80000"/>
            <a:hueOff val="203439"/>
            <a:satOff val="9472"/>
            <a:lumOff val="1319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A9C466-B170-4682-ABD8-55EE556BD53F}">
      <dsp:nvSpPr>
        <dsp:cNvPr id="0" name=""/>
        <dsp:cNvSpPr/>
      </dsp:nvSpPr>
      <dsp:spPr>
        <a:xfrm>
          <a:off x="2470785" y="2975610"/>
          <a:ext cx="811530" cy="811530"/>
        </a:xfrm>
        <a:prstGeom prst="ellipse">
          <a:avLst/>
        </a:prstGeom>
        <a:solidFill>
          <a:schemeClr val="accent1">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4C9840-D9C5-4071-B0E8-6E265D159E05}">
      <dsp:nvSpPr>
        <dsp:cNvPr id="0" name=""/>
        <dsp:cNvSpPr/>
      </dsp:nvSpPr>
      <dsp:spPr>
        <a:xfrm>
          <a:off x="5581649" y="0"/>
          <a:ext cx="2028825" cy="1183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39370" rIns="39370" bIns="39370" numCol="1" spcCol="1270" anchor="ctr" anchorCtr="0">
          <a:noAutofit/>
        </a:bodyPr>
        <a:lstStyle/>
        <a:p>
          <a:pPr lvl="0" algn="l" defTabSz="1377950">
            <a:lnSpc>
              <a:spcPct val="90000"/>
            </a:lnSpc>
            <a:spcBef>
              <a:spcPct val="0"/>
            </a:spcBef>
            <a:spcAft>
              <a:spcPct val="35000"/>
            </a:spcAft>
          </a:pPr>
          <a:r>
            <a:rPr lang="en-US" sz="3100" kern="1200" dirty="0" smtClean="0"/>
            <a:t>Personal Contact</a:t>
          </a:r>
          <a:endParaRPr lang="en-US" sz="3100" kern="1200" dirty="0"/>
        </a:p>
      </dsp:txBody>
      <dsp:txXfrm>
        <a:off x="5581649" y="0"/>
        <a:ext cx="2028825" cy="1183481"/>
      </dsp:txXfrm>
    </dsp:sp>
    <dsp:sp modelId="{F0F31386-3B1D-4BFA-90CD-E48308E92C5E}">
      <dsp:nvSpPr>
        <dsp:cNvPr id="0" name=""/>
        <dsp:cNvSpPr/>
      </dsp:nvSpPr>
      <dsp:spPr>
        <a:xfrm>
          <a:off x="5074443" y="591740"/>
          <a:ext cx="507206"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5599E4-D934-42FA-B778-29DF78294CFA}">
      <dsp:nvSpPr>
        <dsp:cNvPr id="0" name=""/>
        <dsp:cNvSpPr/>
      </dsp:nvSpPr>
      <dsp:spPr>
        <a:xfrm rot="5400000">
          <a:off x="2580003" y="888963"/>
          <a:ext cx="2788958" cy="2195864"/>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5A81DA-0C2E-4066-9E0F-107D01ED8013}">
      <dsp:nvSpPr>
        <dsp:cNvPr id="0" name=""/>
        <dsp:cNvSpPr/>
      </dsp:nvSpPr>
      <dsp:spPr>
        <a:xfrm>
          <a:off x="5581649" y="1183481"/>
          <a:ext cx="2028825" cy="1183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39370" rIns="39370" bIns="39370" numCol="1" spcCol="1270" anchor="ctr" anchorCtr="0">
          <a:noAutofit/>
        </a:bodyPr>
        <a:lstStyle/>
        <a:p>
          <a:pPr lvl="0" algn="l" defTabSz="1377950">
            <a:lnSpc>
              <a:spcPct val="90000"/>
            </a:lnSpc>
            <a:spcBef>
              <a:spcPct val="0"/>
            </a:spcBef>
            <a:spcAft>
              <a:spcPct val="35000"/>
            </a:spcAft>
          </a:pPr>
          <a:r>
            <a:rPr lang="en-US" sz="3100" kern="1200" dirty="0" smtClean="0"/>
            <a:t>Campus Testing</a:t>
          </a:r>
          <a:endParaRPr lang="en-US" sz="3100" kern="1200" dirty="0"/>
        </a:p>
      </dsp:txBody>
      <dsp:txXfrm>
        <a:off x="5581649" y="1183481"/>
        <a:ext cx="2028825" cy="1183481"/>
      </dsp:txXfrm>
    </dsp:sp>
    <dsp:sp modelId="{D952D3D1-C154-4857-8564-DB28349A229B}">
      <dsp:nvSpPr>
        <dsp:cNvPr id="0" name=""/>
        <dsp:cNvSpPr/>
      </dsp:nvSpPr>
      <dsp:spPr>
        <a:xfrm>
          <a:off x="5074443" y="1775221"/>
          <a:ext cx="507206"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87278B-6EF5-404C-8ADD-D44ECFE79D39}">
      <dsp:nvSpPr>
        <dsp:cNvPr id="0" name=""/>
        <dsp:cNvSpPr/>
      </dsp:nvSpPr>
      <dsp:spPr>
        <a:xfrm rot="5400000">
          <a:off x="3178642" y="2053982"/>
          <a:ext cx="2173277" cy="1614268"/>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67C16E-160C-4EB0-AAFC-6059C394F605}">
      <dsp:nvSpPr>
        <dsp:cNvPr id="0" name=""/>
        <dsp:cNvSpPr/>
      </dsp:nvSpPr>
      <dsp:spPr>
        <a:xfrm>
          <a:off x="5581649" y="2366962"/>
          <a:ext cx="2028825" cy="1183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39370" rIns="39370" bIns="39370" numCol="1" spcCol="1270" anchor="ctr" anchorCtr="0">
          <a:noAutofit/>
        </a:bodyPr>
        <a:lstStyle/>
        <a:p>
          <a:pPr lvl="0" algn="l" defTabSz="1377950">
            <a:lnSpc>
              <a:spcPct val="90000"/>
            </a:lnSpc>
            <a:spcBef>
              <a:spcPct val="0"/>
            </a:spcBef>
            <a:spcAft>
              <a:spcPct val="35000"/>
            </a:spcAft>
          </a:pPr>
          <a:r>
            <a:rPr lang="en-US" sz="3100" kern="1200" dirty="0" smtClean="0"/>
            <a:t>Admission Data</a:t>
          </a:r>
          <a:endParaRPr lang="en-US" sz="3100" kern="1200" dirty="0"/>
        </a:p>
      </dsp:txBody>
      <dsp:txXfrm>
        <a:off x="5581649" y="2366962"/>
        <a:ext cx="2028825" cy="1183481"/>
      </dsp:txXfrm>
    </dsp:sp>
    <dsp:sp modelId="{7C454F80-29F1-470C-9F5D-F536EEC49E68}">
      <dsp:nvSpPr>
        <dsp:cNvPr id="0" name=""/>
        <dsp:cNvSpPr/>
      </dsp:nvSpPr>
      <dsp:spPr>
        <a:xfrm>
          <a:off x="5074443" y="2958703"/>
          <a:ext cx="507206"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3AC1D1-E94F-4C00-8746-2447B614554F}">
      <dsp:nvSpPr>
        <dsp:cNvPr id="0" name=""/>
        <dsp:cNvSpPr/>
      </dsp:nvSpPr>
      <dsp:spPr>
        <a:xfrm rot="5400000">
          <a:off x="3778024" y="3218054"/>
          <a:ext cx="1552727" cy="1032671"/>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FF388-26AF-461B-B1FB-7BC98C4324E9}" type="datetimeFigureOut">
              <a:rPr lang="en-US" smtClean="0"/>
              <a:t>11/7/2013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240A1E-87F8-4568-878D-593C9067DE7F}" type="slidenum">
              <a:rPr lang="en-US" smtClean="0"/>
              <a:t>‹#›</a:t>
            </a:fld>
            <a:endParaRPr lang="en-US"/>
          </a:p>
        </p:txBody>
      </p:sp>
    </p:spTree>
    <p:extLst>
      <p:ext uri="{BB962C8B-B14F-4D97-AF65-F5344CB8AC3E}">
        <p14:creationId xmlns:p14="http://schemas.microsoft.com/office/powerpoint/2010/main" val="3041214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Emma - This </a:t>
            </a:r>
            <a:r>
              <a:rPr lang="en-US" dirty="0" smtClean="0"/>
              <a:t>is a talk about collaboration, partnerships</a:t>
            </a:r>
            <a:r>
              <a:rPr lang="en-US" baseline="0" dirty="0" smtClean="0"/>
              <a:t> and relationships. Morehead State University is an institution that believes in learning communities. We have professional learning communities for faculty and staff and we have student learning communities and we have learning communities which bridge that divide. Our conversation today will be as much about those collaborations, partnerships, and learning communities as it is about developmental education because they are a key to our transformation.</a:t>
            </a:r>
            <a:endParaRPr lang="en-US" dirty="0"/>
          </a:p>
        </p:txBody>
      </p:sp>
      <p:sp>
        <p:nvSpPr>
          <p:cNvPr id="4" name="Slide Number Placeholder 3"/>
          <p:cNvSpPr>
            <a:spLocks noGrp="1"/>
          </p:cNvSpPr>
          <p:nvPr>
            <p:ph type="sldNum" sz="quarter" idx="10"/>
          </p:nvPr>
        </p:nvSpPr>
        <p:spPr/>
        <p:txBody>
          <a:bodyPr/>
          <a:lstStyle/>
          <a:p>
            <a:fld id="{39240A1E-87F8-4568-878D-593C9067DE7F}" type="slidenum">
              <a:rPr lang="en-US" smtClean="0"/>
              <a:t>1</a:t>
            </a:fld>
            <a:endParaRPr lang="en-US"/>
          </a:p>
        </p:txBody>
      </p:sp>
    </p:spTree>
    <p:extLst>
      <p:ext uri="{BB962C8B-B14F-4D97-AF65-F5344CB8AC3E}">
        <p14:creationId xmlns:p14="http://schemas.microsoft.com/office/powerpoint/2010/main" val="193198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Emma - University</a:t>
            </a:r>
            <a:r>
              <a:rPr lang="en-US" baseline="0" dirty="0" smtClean="0"/>
              <a:t> </a:t>
            </a:r>
            <a:r>
              <a:rPr lang="en-US" baseline="0" dirty="0" smtClean="0"/>
              <a:t>College offers a variety of academic supports and programs ranging from First Year Programs which serves the entire entering class and Tutoring and Learning Center which serves the entire student body to programs targeting specific groups such as our Academic Recovery Program and Provisional Studies Program. In addition, University College houses programs such as the Center for Leadership and Professional Development and the Morehead Writing Project which provide support for faculty and staff.</a:t>
            </a:r>
            <a:endParaRPr lang="en-US" dirty="0"/>
          </a:p>
        </p:txBody>
      </p:sp>
      <p:sp>
        <p:nvSpPr>
          <p:cNvPr id="4" name="Slide Number Placeholder 3"/>
          <p:cNvSpPr>
            <a:spLocks noGrp="1"/>
          </p:cNvSpPr>
          <p:nvPr>
            <p:ph type="sldNum" sz="quarter" idx="10"/>
          </p:nvPr>
        </p:nvSpPr>
        <p:spPr/>
        <p:txBody>
          <a:bodyPr/>
          <a:lstStyle/>
          <a:p>
            <a:fld id="{39240A1E-87F8-4568-878D-593C9067DE7F}" type="slidenum">
              <a:rPr lang="en-US" smtClean="0"/>
              <a:t>2</a:t>
            </a:fld>
            <a:endParaRPr lang="en-US"/>
          </a:p>
        </p:txBody>
      </p:sp>
    </p:spTree>
    <p:extLst>
      <p:ext uri="{BB962C8B-B14F-4D97-AF65-F5344CB8AC3E}">
        <p14:creationId xmlns:p14="http://schemas.microsoft.com/office/powerpoint/2010/main" val="2224581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Deanna</a:t>
            </a:r>
          </a:p>
          <a:p>
            <a:endParaRPr lang="en-US" dirty="0" smtClean="0"/>
          </a:p>
          <a:p>
            <a:r>
              <a:rPr lang="en-US" dirty="0" smtClean="0"/>
              <a:t>In </a:t>
            </a:r>
            <a:r>
              <a:rPr lang="en-US" dirty="0" smtClean="0"/>
              <a:t>the past, developmental education at Morehead State has followed</a:t>
            </a:r>
            <a:r>
              <a:rPr lang="en-US" baseline="0" dirty="0" smtClean="0"/>
              <a:t> a very traditional model. Students were tested and placed in developmental reading, writing, and/or math.</a:t>
            </a:r>
          </a:p>
          <a:p>
            <a:endParaRPr lang="en-US" baseline="0" dirty="0" smtClean="0"/>
          </a:p>
          <a:p>
            <a:r>
              <a:rPr lang="en-US" baseline="0" dirty="0" smtClean="0"/>
              <a:t>But pressure from CPE and a change in leadership (UC &amp; DE) has led to a number of dramatic changes in the way we “do” developmental education and address the issue of college readiness.</a:t>
            </a:r>
            <a:endParaRPr lang="en-US" dirty="0"/>
          </a:p>
        </p:txBody>
      </p:sp>
      <p:sp>
        <p:nvSpPr>
          <p:cNvPr id="4" name="Slide Number Placeholder 3"/>
          <p:cNvSpPr>
            <a:spLocks noGrp="1"/>
          </p:cNvSpPr>
          <p:nvPr>
            <p:ph type="sldNum" sz="quarter" idx="10"/>
          </p:nvPr>
        </p:nvSpPr>
        <p:spPr/>
        <p:txBody>
          <a:bodyPr/>
          <a:lstStyle/>
          <a:p>
            <a:fld id="{39240A1E-87F8-4568-878D-593C9067DE7F}" type="slidenum">
              <a:rPr lang="en-US" smtClean="0"/>
              <a:t>3</a:t>
            </a:fld>
            <a:endParaRPr lang="en-US"/>
          </a:p>
        </p:txBody>
      </p:sp>
    </p:spTree>
    <p:extLst>
      <p:ext uri="{BB962C8B-B14F-4D97-AF65-F5344CB8AC3E}">
        <p14:creationId xmlns:p14="http://schemas.microsoft.com/office/powerpoint/2010/main" val="732579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Deanna</a:t>
            </a:r>
          </a:p>
          <a:p>
            <a:endParaRPr lang="en-US" dirty="0" smtClean="0"/>
          </a:p>
          <a:p>
            <a:r>
              <a:rPr lang="en-US" dirty="0" smtClean="0"/>
              <a:t>Our </a:t>
            </a:r>
            <a:r>
              <a:rPr lang="en-US" dirty="0" smtClean="0"/>
              <a:t>Summer Bridge Program – Success Academy – falls</a:t>
            </a:r>
            <a:r>
              <a:rPr lang="en-US" baseline="0" dirty="0" smtClean="0"/>
              <a:t> under First Year Programs although it a truly collaborative effort involving developmental educators, TLC, Provisional Studies, and other programs – it also creates student learning communities including students with developmental needs and those without under the leadership of faculty, staff, and peer tutors</a:t>
            </a:r>
          </a:p>
          <a:p>
            <a:endParaRPr lang="en-US" baseline="0" dirty="0" smtClean="0"/>
          </a:p>
          <a:p>
            <a:r>
              <a:rPr lang="en-US" baseline="0" dirty="0" smtClean="0"/>
              <a:t>We are working our Adult Education program to offer options for our students – both before and after beginning classes</a:t>
            </a:r>
          </a:p>
          <a:p>
            <a:endParaRPr lang="en-US" baseline="0" dirty="0" smtClean="0"/>
          </a:p>
          <a:p>
            <a:r>
              <a:rPr lang="en-US" dirty="0" smtClean="0"/>
              <a:t>Our</a:t>
            </a:r>
            <a:r>
              <a:rPr lang="en-US" baseline="0" dirty="0" smtClean="0"/>
              <a:t> Writing Studio Program provides embedded writing tutors for students with developmental writing needs and is a partnership with the Morehead Writing Project</a:t>
            </a:r>
          </a:p>
          <a:p>
            <a:endParaRPr lang="en-US" baseline="0" dirty="0" smtClean="0"/>
          </a:p>
          <a:p>
            <a:r>
              <a:rPr lang="en-US" baseline="0" dirty="0" smtClean="0"/>
              <a:t>Our Writing, Reading, Thinking Center is a part of the Tutoring and Learning Center but is also supported by the Morehead Writing Project</a:t>
            </a:r>
          </a:p>
          <a:p>
            <a:endParaRPr lang="en-US" baseline="0" dirty="0" smtClean="0"/>
          </a:p>
          <a:p>
            <a:r>
              <a:rPr lang="en-US" baseline="0" dirty="0" smtClean="0"/>
              <a:t>We are also in the process of developing a new success skills class which will be a collaborative effort involving Academic Recovery and Provisional Studies, College Readiness, and the Writing/Reading/Thinking Center.</a:t>
            </a:r>
          </a:p>
          <a:p>
            <a:endParaRPr lang="en-US" baseline="0" dirty="0" smtClean="0"/>
          </a:p>
          <a:p>
            <a:r>
              <a:rPr lang="en-US" dirty="0" smtClean="0"/>
              <a:t>These alternate paths for students also require</a:t>
            </a:r>
            <a:r>
              <a:rPr lang="en-US" baseline="0" dirty="0" smtClean="0"/>
              <a:t> constant communication with advisers to make sure that we are giving students the support they need while moving them successfully toward graduation</a:t>
            </a:r>
            <a:endParaRPr lang="en-US" dirty="0"/>
          </a:p>
        </p:txBody>
      </p:sp>
      <p:sp>
        <p:nvSpPr>
          <p:cNvPr id="4" name="Slide Number Placeholder 3"/>
          <p:cNvSpPr>
            <a:spLocks noGrp="1"/>
          </p:cNvSpPr>
          <p:nvPr>
            <p:ph type="sldNum" sz="quarter" idx="10"/>
          </p:nvPr>
        </p:nvSpPr>
        <p:spPr/>
        <p:txBody>
          <a:bodyPr/>
          <a:lstStyle/>
          <a:p>
            <a:fld id="{39240A1E-87F8-4568-878D-593C9067DE7F}" type="slidenum">
              <a:rPr lang="en-US" smtClean="0"/>
              <a:t>4</a:t>
            </a:fld>
            <a:endParaRPr lang="en-US"/>
          </a:p>
        </p:txBody>
      </p:sp>
    </p:spTree>
    <p:extLst>
      <p:ext uri="{BB962C8B-B14F-4D97-AF65-F5344CB8AC3E}">
        <p14:creationId xmlns:p14="http://schemas.microsoft.com/office/powerpoint/2010/main" val="2682209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Emma = Knowing our students – really studying</a:t>
            </a:r>
            <a:r>
              <a:rPr lang="en-US" baseline="0" dirty="0" smtClean="0"/>
              <a:t> the data we collect at admission as well as after they arrive on campus including additional tests, questionnaires, and interviews – is a necessary step for not only designing these alternate paths but also ensuring students take the path that will work best for their individual needs</a:t>
            </a:r>
            <a:endParaRPr lang="en-US" dirty="0"/>
          </a:p>
        </p:txBody>
      </p:sp>
      <p:sp>
        <p:nvSpPr>
          <p:cNvPr id="4" name="Slide Number Placeholder 3"/>
          <p:cNvSpPr>
            <a:spLocks noGrp="1"/>
          </p:cNvSpPr>
          <p:nvPr>
            <p:ph type="sldNum" sz="quarter" idx="10"/>
          </p:nvPr>
        </p:nvSpPr>
        <p:spPr/>
        <p:txBody>
          <a:bodyPr/>
          <a:lstStyle/>
          <a:p>
            <a:fld id="{39240A1E-87F8-4568-878D-593C9067DE7F}" type="slidenum">
              <a:rPr lang="en-US" smtClean="0"/>
              <a:t>5</a:t>
            </a:fld>
            <a:endParaRPr lang="en-US"/>
          </a:p>
        </p:txBody>
      </p:sp>
    </p:spTree>
    <p:extLst>
      <p:ext uri="{BB962C8B-B14F-4D97-AF65-F5344CB8AC3E}">
        <p14:creationId xmlns:p14="http://schemas.microsoft.com/office/powerpoint/2010/main" val="2523641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Deanna - It </a:t>
            </a:r>
            <a:r>
              <a:rPr lang="en-US" dirty="0" smtClean="0"/>
              <a:t>is messy</a:t>
            </a:r>
            <a:r>
              <a:rPr lang="en-US" baseline="0" dirty="0" smtClean="0"/>
              <a:t> and time consuming. Decisions and meetings and processes often have a lot of moving parts which complicates things considerably. On the other hand it is easy for me to run next door or shout across the hall to consult some of my partners while others are only steps away.</a:t>
            </a:r>
          </a:p>
          <a:p>
            <a:endParaRPr lang="en-US" baseline="0" dirty="0" smtClean="0"/>
          </a:p>
          <a:p>
            <a:r>
              <a:rPr lang="en-US" baseline="0" dirty="0" smtClean="0"/>
              <a:t>How do partnerships and collaborations play out at your institution? What are the benefits and drawbacks?</a:t>
            </a:r>
            <a:endParaRPr lang="en-US" dirty="0"/>
          </a:p>
        </p:txBody>
      </p:sp>
      <p:sp>
        <p:nvSpPr>
          <p:cNvPr id="4" name="Slide Number Placeholder 3"/>
          <p:cNvSpPr>
            <a:spLocks noGrp="1"/>
          </p:cNvSpPr>
          <p:nvPr>
            <p:ph type="sldNum" sz="quarter" idx="10"/>
          </p:nvPr>
        </p:nvSpPr>
        <p:spPr/>
        <p:txBody>
          <a:bodyPr/>
          <a:lstStyle/>
          <a:p>
            <a:fld id="{39240A1E-87F8-4568-878D-593C9067DE7F}" type="slidenum">
              <a:rPr lang="en-US" smtClean="0"/>
              <a:t>6</a:t>
            </a:fld>
            <a:endParaRPr lang="en-US"/>
          </a:p>
        </p:txBody>
      </p:sp>
    </p:spTree>
    <p:extLst>
      <p:ext uri="{BB962C8B-B14F-4D97-AF65-F5344CB8AC3E}">
        <p14:creationId xmlns:p14="http://schemas.microsoft.com/office/powerpoint/2010/main" val="3448199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99F3AB-C685-4A3D-B72D-98136C2A3ADF}"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69AE6-2C5F-447C-86BC-D8979E3BBD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9F3AB-C685-4A3D-B72D-98136C2A3ADF}"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69AE6-2C5F-447C-86BC-D8979E3BBD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B99F3AB-C685-4A3D-B72D-98136C2A3ADF}"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69AE6-2C5F-447C-86BC-D8979E3BBD5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9F3AB-C685-4A3D-B72D-98136C2A3ADF}"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69AE6-2C5F-447C-86BC-D8979E3BBD58}"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9F3AB-C685-4A3D-B72D-98136C2A3ADF}"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69AE6-2C5F-447C-86BC-D8979E3BBD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B99F3AB-C685-4A3D-B72D-98136C2A3ADF}"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69AE6-2C5F-447C-86BC-D8979E3BBD5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99F3AB-C685-4A3D-B72D-98136C2A3ADF}" type="datetimeFigureOut">
              <a:rPr lang="en-US" smtClean="0"/>
              <a:t>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869AE6-2C5F-447C-86BC-D8979E3BBD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99F3AB-C685-4A3D-B72D-98136C2A3ADF}" type="datetimeFigureOut">
              <a:rPr lang="en-US" smtClean="0"/>
              <a:t>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869AE6-2C5F-447C-86BC-D8979E3BBD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B99F3AB-C685-4A3D-B72D-98136C2A3ADF}" type="datetimeFigureOut">
              <a:rPr lang="en-US" smtClean="0"/>
              <a:t>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869AE6-2C5F-447C-86BC-D8979E3BBD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B99F3AB-C685-4A3D-B72D-98136C2A3ADF}"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69AE6-2C5F-447C-86BC-D8979E3BBD5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9F3AB-C685-4A3D-B72D-98136C2A3ADF}"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69AE6-2C5F-447C-86BC-D8979E3BBD5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B99F3AB-C685-4A3D-B72D-98136C2A3ADF}" type="datetimeFigureOut">
              <a:rPr lang="en-US" smtClean="0"/>
              <a:t>11/7/2013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9869AE6-2C5F-447C-86BC-D8979E3BBD5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143000"/>
          </a:xfrm>
        </p:spPr>
        <p:txBody>
          <a:bodyPr>
            <a:normAutofit/>
          </a:bodyPr>
          <a:lstStyle/>
          <a:p>
            <a:r>
              <a:rPr lang="en-US" dirty="0"/>
              <a:t>Collaboration as </a:t>
            </a:r>
            <a:r>
              <a:rPr lang="en-US" dirty="0" smtClean="0"/>
              <a:t>Catalyst</a:t>
            </a:r>
            <a:endParaRPr lang="en-US" dirty="0"/>
          </a:p>
        </p:txBody>
      </p:sp>
      <p:sp>
        <p:nvSpPr>
          <p:cNvPr id="3" name="Subtitle 2"/>
          <p:cNvSpPr>
            <a:spLocks noGrp="1"/>
          </p:cNvSpPr>
          <p:nvPr>
            <p:ph type="subTitle" idx="1"/>
          </p:nvPr>
        </p:nvSpPr>
        <p:spPr>
          <a:xfrm>
            <a:off x="1371600" y="2438401"/>
            <a:ext cx="6400800" cy="1447800"/>
          </a:xfrm>
        </p:spPr>
        <p:txBody>
          <a:bodyPr/>
          <a:lstStyle/>
          <a:p>
            <a:r>
              <a:rPr lang="en-US" dirty="0" smtClean="0"/>
              <a:t>Reinventing </a:t>
            </a:r>
            <a:r>
              <a:rPr lang="en-US" dirty="0"/>
              <a:t>College Readiness </a:t>
            </a:r>
            <a:endParaRPr lang="en-US" dirty="0" smtClean="0"/>
          </a:p>
          <a:p>
            <a:r>
              <a:rPr lang="en-US" dirty="0" smtClean="0"/>
              <a:t>at </a:t>
            </a:r>
            <a:r>
              <a:rPr lang="en-US" dirty="0"/>
              <a:t>Morehead State University</a:t>
            </a:r>
          </a:p>
        </p:txBody>
      </p:sp>
      <p:sp>
        <p:nvSpPr>
          <p:cNvPr id="4" name="Subtitle 2"/>
          <p:cNvSpPr txBox="1">
            <a:spLocks/>
          </p:cNvSpPr>
          <p:nvPr/>
        </p:nvSpPr>
        <p:spPr>
          <a:xfrm>
            <a:off x="381000" y="4114800"/>
            <a:ext cx="8382000" cy="1473200"/>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SzPct val="100000"/>
              <a:buFont typeface="Symbol" pitchFamily="18" charset="2"/>
              <a:buNone/>
              <a:defRPr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9pPr>
          </a:lstStyle>
          <a:p>
            <a:r>
              <a:rPr lang="en-US" sz="1400" dirty="0" smtClean="0"/>
              <a:t>University College</a:t>
            </a:r>
          </a:p>
          <a:p>
            <a:r>
              <a:rPr lang="en-US" sz="1400" dirty="0" smtClean="0"/>
              <a:t>Dr. Emma Perkins, Assistant Vice President</a:t>
            </a:r>
          </a:p>
          <a:p>
            <a:r>
              <a:rPr lang="en-US" sz="1400" dirty="0" smtClean="0"/>
              <a:t>Dr. Deanna </a:t>
            </a:r>
            <a:r>
              <a:rPr lang="en-US" sz="1400" dirty="0" err="1" smtClean="0"/>
              <a:t>Mascle</a:t>
            </a:r>
            <a:r>
              <a:rPr lang="en-US" sz="1400" dirty="0" smtClean="0"/>
              <a:t>, College Readiness Coordinator</a:t>
            </a:r>
            <a:endParaRPr lang="en-US" sz="1400" dirty="0"/>
          </a:p>
        </p:txBody>
      </p:sp>
    </p:spTree>
    <p:extLst>
      <p:ext uri="{BB962C8B-B14F-4D97-AF65-F5344CB8AC3E}">
        <p14:creationId xmlns:p14="http://schemas.microsoft.com/office/powerpoint/2010/main" val="2274248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067558461"/>
              </p:ext>
            </p:extLst>
          </p:nvPr>
        </p:nvGraphicFramePr>
        <p:xfrm>
          <a:off x="609600" y="1752600"/>
          <a:ext cx="7924800" cy="462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03409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980416886"/>
              </p:ext>
            </p:extLst>
          </p:nvPr>
        </p:nvGraphicFramePr>
        <p:xfrm>
          <a:off x="533400" y="1397000"/>
          <a:ext cx="8077200" cy="515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2415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271400385"/>
              </p:ext>
            </p:extLst>
          </p:nvPr>
        </p:nvGraphicFramePr>
        <p:xfrm>
          <a:off x="533400" y="1397000"/>
          <a:ext cx="83058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50063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916309920"/>
              </p:ext>
            </p:extLst>
          </p:nvPr>
        </p:nvGraphicFramePr>
        <p:xfrm>
          <a:off x="304800" y="1143000"/>
          <a:ext cx="84582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6036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What </a:t>
            </a:r>
            <a:r>
              <a:rPr lang="en-US" dirty="0" smtClean="0"/>
              <a:t>are the advantages and disadvantages of all this collaboration?</a:t>
            </a:r>
            <a:endParaRPr lang="en-US" dirty="0"/>
          </a:p>
        </p:txBody>
      </p:sp>
      <p:sp>
        <p:nvSpPr>
          <p:cNvPr id="3" name="Subtitle 2"/>
          <p:cNvSpPr>
            <a:spLocks noGrp="1"/>
          </p:cNvSpPr>
          <p:nvPr>
            <p:ph type="subTitle" idx="1"/>
          </p:nvPr>
        </p:nvSpPr>
        <p:spPr/>
        <p:txBody>
          <a:bodyPr/>
          <a:lstStyle/>
          <a:p>
            <a:r>
              <a:rPr lang="en-US" dirty="0"/>
              <a:t>Reflect – share your thoughts with someone from another institution and decide what questions/ideas you want to bring to the larger conversation.</a:t>
            </a:r>
          </a:p>
          <a:p>
            <a:endParaRPr lang="en-US" dirty="0"/>
          </a:p>
        </p:txBody>
      </p:sp>
    </p:spTree>
    <p:extLst>
      <p:ext uri="{BB962C8B-B14F-4D97-AF65-F5344CB8AC3E}">
        <p14:creationId xmlns:p14="http://schemas.microsoft.com/office/powerpoint/2010/main" val="32145159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142</TotalTime>
  <Words>655</Words>
  <Application>Microsoft Office PowerPoint</Application>
  <PresentationFormat>On-screen Show (4:3)</PresentationFormat>
  <Paragraphs>54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Waveform</vt:lpstr>
      <vt:lpstr>Collaboration as Catalyst</vt:lpstr>
      <vt:lpstr>PowerPoint Presentation</vt:lpstr>
      <vt:lpstr>PowerPoint Presentation</vt:lpstr>
      <vt:lpstr>PowerPoint Presentation</vt:lpstr>
      <vt:lpstr>PowerPoint Presentation</vt:lpstr>
      <vt:lpstr>What are the advantages and disadvantages of all this collaboration?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MSUUSER</dc:creator>
  <cp:lastModifiedBy>MSUUSER</cp:lastModifiedBy>
  <cp:revision>21</cp:revision>
  <dcterms:created xsi:type="dcterms:W3CDTF">2013-10-29T18:24:10Z</dcterms:created>
  <dcterms:modified xsi:type="dcterms:W3CDTF">2013-11-07T14:22:22Z</dcterms:modified>
</cp:coreProperties>
</file>