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9" r:id="rId2"/>
    <p:sldId id="256" r:id="rId3"/>
    <p:sldId id="260" r:id="rId4"/>
    <p:sldId id="258" r:id="rId5"/>
    <p:sldId id="257"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606" autoAdjust="0"/>
  </p:normalViewPr>
  <p:slideViewPr>
    <p:cSldViewPr showGuides="1">
      <p:cViewPr varScale="1">
        <p:scale>
          <a:sx n="81" d="100"/>
          <a:sy n="81" d="100"/>
        </p:scale>
        <p:origin x="-750" y="-90"/>
      </p:cViewPr>
      <p:guideLst>
        <p:guide orient="horz" pos="288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C6323D-420E-465B-AF70-8B8C8BAFBDEF}" type="doc">
      <dgm:prSet loTypeId="urn:microsoft.com/office/officeart/2005/8/layout/pyramid4" loCatId="relationship" qsTypeId="urn:microsoft.com/office/officeart/2005/8/quickstyle/simple1" qsCatId="simple" csTypeId="urn:microsoft.com/office/officeart/2005/8/colors/colorful1" csCatId="colorful" phldr="1"/>
      <dgm:spPr/>
      <dgm:t>
        <a:bodyPr/>
        <a:lstStyle/>
        <a:p>
          <a:endParaRPr lang="en-US"/>
        </a:p>
      </dgm:t>
    </dgm:pt>
    <dgm:pt modelId="{94D73E01-8AEF-49A4-9E29-6A53AA518239}">
      <dgm:prSet phldrT="[Text]"/>
      <dgm:spPr/>
      <dgm:t>
        <a:bodyPr/>
        <a:lstStyle/>
        <a:p>
          <a:r>
            <a:rPr lang="en-US" dirty="0" smtClean="0"/>
            <a:t>Morehead Writing Project</a:t>
          </a:r>
          <a:endParaRPr lang="en-US" dirty="0"/>
        </a:p>
      </dgm:t>
    </dgm:pt>
    <dgm:pt modelId="{6259E44A-9DCA-481E-B07C-1EA503411CC6}" type="parTrans" cxnId="{59083E70-8850-4999-8B56-42286E289592}">
      <dgm:prSet/>
      <dgm:spPr/>
      <dgm:t>
        <a:bodyPr/>
        <a:lstStyle/>
        <a:p>
          <a:endParaRPr lang="en-US"/>
        </a:p>
      </dgm:t>
    </dgm:pt>
    <dgm:pt modelId="{0CA4B2D6-1843-423E-BB3C-0787197A70E6}" type="sibTrans" cxnId="{59083E70-8850-4999-8B56-42286E289592}">
      <dgm:prSet/>
      <dgm:spPr/>
      <dgm:t>
        <a:bodyPr/>
        <a:lstStyle/>
        <a:p>
          <a:endParaRPr lang="en-US"/>
        </a:p>
      </dgm:t>
    </dgm:pt>
    <dgm:pt modelId="{34C7743C-3214-4756-93E6-E2CDA26A8F06}">
      <dgm:prSet phldrT="[Text]"/>
      <dgm:spPr/>
      <dgm:t>
        <a:bodyPr/>
        <a:lstStyle/>
        <a:p>
          <a:r>
            <a:rPr lang="en-US" dirty="0" smtClean="0"/>
            <a:t>Tutoring and Learning Center</a:t>
          </a:r>
          <a:endParaRPr lang="en-US" dirty="0"/>
        </a:p>
      </dgm:t>
    </dgm:pt>
    <dgm:pt modelId="{C7E9128D-2B2E-41AE-A3A5-21985280609F}" type="parTrans" cxnId="{DD57317E-198C-4B4B-8F52-17B8BB8E0461}">
      <dgm:prSet/>
      <dgm:spPr/>
      <dgm:t>
        <a:bodyPr/>
        <a:lstStyle/>
        <a:p>
          <a:endParaRPr lang="en-US"/>
        </a:p>
      </dgm:t>
    </dgm:pt>
    <dgm:pt modelId="{BE180043-A968-4452-AFCF-D9400C5A9A50}" type="sibTrans" cxnId="{DD57317E-198C-4B4B-8F52-17B8BB8E0461}">
      <dgm:prSet/>
      <dgm:spPr/>
      <dgm:t>
        <a:bodyPr/>
        <a:lstStyle/>
        <a:p>
          <a:endParaRPr lang="en-US"/>
        </a:p>
      </dgm:t>
    </dgm:pt>
    <dgm:pt modelId="{6E81A2B0-CCBE-4208-A37B-4DF146666633}">
      <dgm:prSet phldrT="[Text]"/>
      <dgm:spPr/>
      <dgm:t>
        <a:bodyPr/>
        <a:lstStyle/>
        <a:p>
          <a:r>
            <a:rPr lang="en-US" dirty="0" smtClean="0"/>
            <a:t>Student</a:t>
          </a:r>
          <a:endParaRPr lang="en-US" dirty="0"/>
        </a:p>
      </dgm:t>
    </dgm:pt>
    <dgm:pt modelId="{D5D746E8-61EA-48FE-9434-51309DBB1BD1}" type="parTrans" cxnId="{F48C7747-D260-4C69-91F8-CE2E68B4D78F}">
      <dgm:prSet/>
      <dgm:spPr/>
      <dgm:t>
        <a:bodyPr/>
        <a:lstStyle/>
        <a:p>
          <a:endParaRPr lang="en-US"/>
        </a:p>
      </dgm:t>
    </dgm:pt>
    <dgm:pt modelId="{60DD534E-97EB-4067-B874-675AFCEBB19C}" type="sibTrans" cxnId="{F48C7747-D260-4C69-91F8-CE2E68B4D78F}">
      <dgm:prSet/>
      <dgm:spPr/>
      <dgm:t>
        <a:bodyPr/>
        <a:lstStyle/>
        <a:p>
          <a:endParaRPr lang="en-US"/>
        </a:p>
      </dgm:t>
    </dgm:pt>
    <dgm:pt modelId="{21AA67FC-E80E-4D1A-894E-2A51FDE9C39A}">
      <dgm:prSet phldrT="[Text]"/>
      <dgm:spPr/>
      <dgm:t>
        <a:bodyPr/>
        <a:lstStyle/>
        <a:p>
          <a:r>
            <a:rPr lang="en-US" dirty="0" smtClean="0"/>
            <a:t>Tutor</a:t>
          </a:r>
          <a:endParaRPr lang="en-US" dirty="0"/>
        </a:p>
      </dgm:t>
    </dgm:pt>
    <dgm:pt modelId="{04626508-4AE0-4C69-8D2C-42CE282E5B2A}" type="parTrans" cxnId="{A5B29C07-7A47-42FC-81E5-DB19A4265113}">
      <dgm:prSet/>
      <dgm:spPr/>
      <dgm:t>
        <a:bodyPr/>
        <a:lstStyle/>
        <a:p>
          <a:endParaRPr lang="en-US"/>
        </a:p>
      </dgm:t>
    </dgm:pt>
    <dgm:pt modelId="{6D55DDBA-1707-4808-93FE-458FA237912A}" type="sibTrans" cxnId="{A5B29C07-7A47-42FC-81E5-DB19A4265113}">
      <dgm:prSet/>
      <dgm:spPr/>
      <dgm:t>
        <a:bodyPr/>
        <a:lstStyle/>
        <a:p>
          <a:endParaRPr lang="en-US"/>
        </a:p>
      </dgm:t>
    </dgm:pt>
    <dgm:pt modelId="{AFB19324-5BB4-4323-A116-50C3212D0BD1}" type="pres">
      <dgm:prSet presAssocID="{1DC6323D-420E-465B-AF70-8B8C8BAFBDEF}" presName="compositeShape" presStyleCnt="0">
        <dgm:presLayoutVars>
          <dgm:chMax val="9"/>
          <dgm:dir/>
          <dgm:resizeHandles val="exact"/>
        </dgm:presLayoutVars>
      </dgm:prSet>
      <dgm:spPr/>
      <dgm:t>
        <a:bodyPr/>
        <a:lstStyle/>
        <a:p>
          <a:endParaRPr lang="en-US"/>
        </a:p>
      </dgm:t>
    </dgm:pt>
    <dgm:pt modelId="{1EB78D71-D4D5-45FE-BE66-0F36CEF123A7}" type="pres">
      <dgm:prSet presAssocID="{1DC6323D-420E-465B-AF70-8B8C8BAFBDEF}" presName="triangle1" presStyleLbl="node1" presStyleIdx="0" presStyleCnt="4" custLinFactNeighborX="50000" custLinFactNeighborY="100000">
        <dgm:presLayoutVars>
          <dgm:bulletEnabled val="1"/>
        </dgm:presLayoutVars>
      </dgm:prSet>
      <dgm:spPr/>
      <dgm:t>
        <a:bodyPr/>
        <a:lstStyle/>
        <a:p>
          <a:endParaRPr lang="en-US"/>
        </a:p>
      </dgm:t>
    </dgm:pt>
    <dgm:pt modelId="{787D4358-6CAF-42BF-815A-5E834F4AAF0E}" type="pres">
      <dgm:prSet presAssocID="{1DC6323D-420E-465B-AF70-8B8C8BAFBDEF}" presName="triangle2" presStyleLbl="node1" presStyleIdx="1" presStyleCnt="4">
        <dgm:presLayoutVars>
          <dgm:bulletEnabled val="1"/>
        </dgm:presLayoutVars>
      </dgm:prSet>
      <dgm:spPr/>
      <dgm:t>
        <a:bodyPr/>
        <a:lstStyle/>
        <a:p>
          <a:endParaRPr lang="en-US"/>
        </a:p>
      </dgm:t>
    </dgm:pt>
    <dgm:pt modelId="{E554C7EA-9673-4ED5-9D4D-EC463FBE2F9B}" type="pres">
      <dgm:prSet presAssocID="{1DC6323D-420E-465B-AF70-8B8C8BAFBDEF}" presName="triangle3" presStyleLbl="node1" presStyleIdx="2" presStyleCnt="4">
        <dgm:presLayoutVars>
          <dgm:bulletEnabled val="1"/>
        </dgm:presLayoutVars>
      </dgm:prSet>
      <dgm:spPr/>
      <dgm:t>
        <a:bodyPr/>
        <a:lstStyle/>
        <a:p>
          <a:endParaRPr lang="en-US"/>
        </a:p>
      </dgm:t>
    </dgm:pt>
    <dgm:pt modelId="{7D1698B2-8237-46A2-99C9-62B43AC78829}" type="pres">
      <dgm:prSet presAssocID="{1DC6323D-420E-465B-AF70-8B8C8BAFBDEF}" presName="triangle4" presStyleLbl="node1" presStyleIdx="3" presStyleCnt="4" custLinFactNeighborX="-50000" custLinFactNeighborY="-100000">
        <dgm:presLayoutVars>
          <dgm:bulletEnabled val="1"/>
        </dgm:presLayoutVars>
      </dgm:prSet>
      <dgm:spPr/>
      <dgm:t>
        <a:bodyPr/>
        <a:lstStyle/>
        <a:p>
          <a:endParaRPr lang="en-US"/>
        </a:p>
      </dgm:t>
    </dgm:pt>
  </dgm:ptLst>
  <dgm:cxnLst>
    <dgm:cxn modelId="{AD54501F-3119-4F36-9A43-30B26D850C65}" type="presOf" srcId="{94D73E01-8AEF-49A4-9E29-6A53AA518239}" destId="{1EB78D71-D4D5-45FE-BE66-0F36CEF123A7}" srcOrd="0" destOrd="0" presId="urn:microsoft.com/office/officeart/2005/8/layout/pyramid4"/>
    <dgm:cxn modelId="{08BF4536-FADA-48AB-81C6-0404301A5FF1}" type="presOf" srcId="{21AA67FC-E80E-4D1A-894E-2A51FDE9C39A}" destId="{7D1698B2-8237-46A2-99C9-62B43AC78829}" srcOrd="0" destOrd="0" presId="urn:microsoft.com/office/officeart/2005/8/layout/pyramid4"/>
    <dgm:cxn modelId="{87B9B32E-6C64-4264-BF2E-A62A66215446}" type="presOf" srcId="{34C7743C-3214-4756-93E6-E2CDA26A8F06}" destId="{787D4358-6CAF-42BF-815A-5E834F4AAF0E}" srcOrd="0" destOrd="0" presId="urn:microsoft.com/office/officeart/2005/8/layout/pyramid4"/>
    <dgm:cxn modelId="{DD57317E-198C-4B4B-8F52-17B8BB8E0461}" srcId="{1DC6323D-420E-465B-AF70-8B8C8BAFBDEF}" destId="{34C7743C-3214-4756-93E6-E2CDA26A8F06}" srcOrd="1" destOrd="0" parTransId="{C7E9128D-2B2E-41AE-A3A5-21985280609F}" sibTransId="{BE180043-A968-4452-AFCF-D9400C5A9A50}"/>
    <dgm:cxn modelId="{59083E70-8850-4999-8B56-42286E289592}" srcId="{1DC6323D-420E-465B-AF70-8B8C8BAFBDEF}" destId="{94D73E01-8AEF-49A4-9E29-6A53AA518239}" srcOrd="0" destOrd="0" parTransId="{6259E44A-9DCA-481E-B07C-1EA503411CC6}" sibTransId="{0CA4B2D6-1843-423E-BB3C-0787197A70E6}"/>
    <dgm:cxn modelId="{9BAC9869-742C-499F-9B74-5F41AB41909A}" type="presOf" srcId="{1DC6323D-420E-465B-AF70-8B8C8BAFBDEF}" destId="{AFB19324-5BB4-4323-A116-50C3212D0BD1}" srcOrd="0" destOrd="0" presId="urn:microsoft.com/office/officeart/2005/8/layout/pyramid4"/>
    <dgm:cxn modelId="{A5B29C07-7A47-42FC-81E5-DB19A4265113}" srcId="{1DC6323D-420E-465B-AF70-8B8C8BAFBDEF}" destId="{21AA67FC-E80E-4D1A-894E-2A51FDE9C39A}" srcOrd="3" destOrd="0" parTransId="{04626508-4AE0-4C69-8D2C-42CE282E5B2A}" sibTransId="{6D55DDBA-1707-4808-93FE-458FA237912A}"/>
    <dgm:cxn modelId="{7D7B5166-0BF6-4F7E-B1BA-70848F39EBD0}" type="presOf" srcId="{6E81A2B0-CCBE-4208-A37B-4DF146666633}" destId="{E554C7EA-9673-4ED5-9D4D-EC463FBE2F9B}" srcOrd="0" destOrd="0" presId="urn:microsoft.com/office/officeart/2005/8/layout/pyramid4"/>
    <dgm:cxn modelId="{F48C7747-D260-4C69-91F8-CE2E68B4D78F}" srcId="{1DC6323D-420E-465B-AF70-8B8C8BAFBDEF}" destId="{6E81A2B0-CCBE-4208-A37B-4DF146666633}" srcOrd="2" destOrd="0" parTransId="{D5D746E8-61EA-48FE-9434-51309DBB1BD1}" sibTransId="{60DD534E-97EB-4067-B874-675AFCEBB19C}"/>
    <dgm:cxn modelId="{AB711C9C-8BD6-405D-AEAA-8309245072D9}" type="presParOf" srcId="{AFB19324-5BB4-4323-A116-50C3212D0BD1}" destId="{1EB78D71-D4D5-45FE-BE66-0F36CEF123A7}" srcOrd="0" destOrd="0" presId="urn:microsoft.com/office/officeart/2005/8/layout/pyramid4"/>
    <dgm:cxn modelId="{0E8D7EF5-357F-43B7-8E5B-B670B2928350}" type="presParOf" srcId="{AFB19324-5BB4-4323-A116-50C3212D0BD1}" destId="{787D4358-6CAF-42BF-815A-5E834F4AAF0E}" srcOrd="1" destOrd="0" presId="urn:microsoft.com/office/officeart/2005/8/layout/pyramid4"/>
    <dgm:cxn modelId="{28FE5229-0EF6-43C2-84B7-A5129147C11D}" type="presParOf" srcId="{AFB19324-5BB4-4323-A116-50C3212D0BD1}" destId="{E554C7EA-9673-4ED5-9D4D-EC463FBE2F9B}" srcOrd="2" destOrd="0" presId="urn:microsoft.com/office/officeart/2005/8/layout/pyramid4"/>
    <dgm:cxn modelId="{BA1DF098-2819-421C-8756-BC800EE97FF4}" type="presParOf" srcId="{AFB19324-5BB4-4323-A116-50C3212D0BD1}" destId="{7D1698B2-8237-46A2-99C9-62B43AC78829}"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C75A3-0DBB-46E1-853E-16E13723808D}" type="doc">
      <dgm:prSet loTypeId="urn:microsoft.com/office/officeart/2005/8/layout/funnel1" loCatId="relationship" qsTypeId="urn:microsoft.com/office/officeart/2005/8/quickstyle/simple1" qsCatId="simple" csTypeId="urn:microsoft.com/office/officeart/2005/8/colors/colorful5" csCatId="colorful" phldr="1"/>
      <dgm:spPr/>
      <dgm:t>
        <a:bodyPr/>
        <a:lstStyle/>
        <a:p>
          <a:endParaRPr lang="en-US"/>
        </a:p>
      </dgm:t>
    </dgm:pt>
    <dgm:pt modelId="{1A7707A5-08B0-4F51-A234-2C3BAAB18ADB}">
      <dgm:prSet phldrT="[Text]"/>
      <dgm:spPr/>
      <dgm:t>
        <a:bodyPr/>
        <a:lstStyle/>
        <a:p>
          <a:r>
            <a:rPr lang="en-US" dirty="0" smtClean="0"/>
            <a:t>Student</a:t>
          </a:r>
          <a:endParaRPr lang="en-US" dirty="0"/>
        </a:p>
      </dgm:t>
    </dgm:pt>
    <dgm:pt modelId="{7D7BB2A4-8FD6-4A27-ABF4-532B520FA889}" type="parTrans" cxnId="{68B3D12E-E22C-4BE2-AFF3-39BE8B3A74AD}">
      <dgm:prSet/>
      <dgm:spPr/>
      <dgm:t>
        <a:bodyPr/>
        <a:lstStyle/>
        <a:p>
          <a:endParaRPr lang="en-US"/>
        </a:p>
      </dgm:t>
    </dgm:pt>
    <dgm:pt modelId="{51A5658F-8467-416B-88B1-70199186BF18}" type="sibTrans" cxnId="{68B3D12E-E22C-4BE2-AFF3-39BE8B3A74AD}">
      <dgm:prSet/>
      <dgm:spPr/>
      <dgm:t>
        <a:bodyPr/>
        <a:lstStyle/>
        <a:p>
          <a:endParaRPr lang="en-US"/>
        </a:p>
      </dgm:t>
    </dgm:pt>
    <dgm:pt modelId="{B6E0C8E8-6756-434D-BC65-5C4031BF13D4}">
      <dgm:prSet phldrT="[Text]"/>
      <dgm:spPr/>
      <dgm:t>
        <a:bodyPr/>
        <a:lstStyle/>
        <a:p>
          <a:r>
            <a:rPr lang="en-US" dirty="0" smtClean="0"/>
            <a:t>Writing Center</a:t>
          </a:r>
          <a:endParaRPr lang="en-US" dirty="0"/>
        </a:p>
      </dgm:t>
    </dgm:pt>
    <dgm:pt modelId="{9F8DEFD5-00EB-4361-A8D8-AE2E70481DF0}" type="parTrans" cxnId="{2DF621D3-44C5-4386-85D7-336861FC6BB7}">
      <dgm:prSet/>
      <dgm:spPr/>
      <dgm:t>
        <a:bodyPr/>
        <a:lstStyle/>
        <a:p>
          <a:endParaRPr lang="en-US"/>
        </a:p>
      </dgm:t>
    </dgm:pt>
    <dgm:pt modelId="{69F4BF16-E0ED-4D06-BAAD-BF2659FCA80C}" type="sibTrans" cxnId="{2DF621D3-44C5-4386-85D7-336861FC6BB7}">
      <dgm:prSet/>
      <dgm:spPr/>
      <dgm:t>
        <a:bodyPr/>
        <a:lstStyle/>
        <a:p>
          <a:endParaRPr lang="en-US"/>
        </a:p>
      </dgm:t>
    </dgm:pt>
    <dgm:pt modelId="{A1BA672E-0D5E-46D6-BFFD-9461CDCCCE47}">
      <dgm:prSet phldrT="[Text]"/>
      <dgm:spPr/>
      <dgm:t>
        <a:bodyPr/>
        <a:lstStyle/>
        <a:p>
          <a:r>
            <a:rPr lang="en-US" dirty="0" smtClean="0"/>
            <a:t>Tutor</a:t>
          </a:r>
          <a:endParaRPr lang="en-US" dirty="0"/>
        </a:p>
      </dgm:t>
    </dgm:pt>
    <dgm:pt modelId="{D0ECD76E-16D6-402A-A28E-15DB18804445}" type="parTrans" cxnId="{7354D6BE-3CA0-4511-9239-F98B6C0AB9FA}">
      <dgm:prSet/>
      <dgm:spPr/>
      <dgm:t>
        <a:bodyPr/>
        <a:lstStyle/>
        <a:p>
          <a:endParaRPr lang="en-US"/>
        </a:p>
      </dgm:t>
    </dgm:pt>
    <dgm:pt modelId="{43ADD396-D8A5-42B4-ADAA-9C2A156BF6BD}" type="sibTrans" cxnId="{7354D6BE-3CA0-4511-9239-F98B6C0AB9FA}">
      <dgm:prSet/>
      <dgm:spPr/>
      <dgm:t>
        <a:bodyPr/>
        <a:lstStyle/>
        <a:p>
          <a:endParaRPr lang="en-US"/>
        </a:p>
      </dgm:t>
    </dgm:pt>
    <dgm:pt modelId="{2852D0CA-2A70-467D-987E-5B44C576FA8C}">
      <dgm:prSet phldrT="[Text]"/>
      <dgm:spPr/>
      <dgm:t>
        <a:bodyPr/>
        <a:lstStyle/>
        <a:p>
          <a:r>
            <a:rPr lang="en-US" dirty="0" smtClean="0"/>
            <a:t>Instructor</a:t>
          </a:r>
          <a:endParaRPr lang="en-US" dirty="0"/>
        </a:p>
      </dgm:t>
    </dgm:pt>
    <dgm:pt modelId="{532AC30B-3F0D-4ACB-BEFD-B73EA57EF2B0}" type="parTrans" cxnId="{0D09DB25-A10F-4191-9AB5-75BBD02C700A}">
      <dgm:prSet/>
      <dgm:spPr/>
      <dgm:t>
        <a:bodyPr/>
        <a:lstStyle/>
        <a:p>
          <a:endParaRPr lang="en-US"/>
        </a:p>
      </dgm:t>
    </dgm:pt>
    <dgm:pt modelId="{99998DE4-C892-4DCD-A54D-3A2153FB9B34}" type="sibTrans" cxnId="{0D09DB25-A10F-4191-9AB5-75BBD02C700A}">
      <dgm:prSet/>
      <dgm:spPr/>
      <dgm:t>
        <a:bodyPr/>
        <a:lstStyle/>
        <a:p>
          <a:endParaRPr lang="en-US"/>
        </a:p>
      </dgm:t>
    </dgm:pt>
    <dgm:pt modelId="{77BACD63-B50C-4C70-8275-B158DAE1CA03}" type="pres">
      <dgm:prSet presAssocID="{6B4C75A3-0DBB-46E1-853E-16E13723808D}" presName="Name0" presStyleCnt="0">
        <dgm:presLayoutVars>
          <dgm:chMax val="4"/>
          <dgm:resizeHandles val="exact"/>
        </dgm:presLayoutVars>
      </dgm:prSet>
      <dgm:spPr/>
      <dgm:t>
        <a:bodyPr/>
        <a:lstStyle/>
        <a:p>
          <a:endParaRPr lang="en-US"/>
        </a:p>
      </dgm:t>
    </dgm:pt>
    <dgm:pt modelId="{36841EED-8A5C-4A74-9535-CA47F76E37A9}" type="pres">
      <dgm:prSet presAssocID="{6B4C75A3-0DBB-46E1-853E-16E13723808D}" presName="ellipse" presStyleLbl="trBgShp" presStyleIdx="0" presStyleCnt="1"/>
      <dgm:spPr/>
    </dgm:pt>
    <dgm:pt modelId="{2B10209F-2A4A-4B9D-B7AE-BEA69670BB26}" type="pres">
      <dgm:prSet presAssocID="{6B4C75A3-0DBB-46E1-853E-16E13723808D}" presName="arrow1" presStyleLbl="fgShp" presStyleIdx="0" presStyleCnt="1"/>
      <dgm:spPr/>
    </dgm:pt>
    <dgm:pt modelId="{C26B655C-CB7A-40C0-ACDD-3F2128D6F32C}" type="pres">
      <dgm:prSet presAssocID="{6B4C75A3-0DBB-46E1-853E-16E13723808D}" presName="rectangle" presStyleLbl="revTx" presStyleIdx="0" presStyleCnt="1">
        <dgm:presLayoutVars>
          <dgm:bulletEnabled val="1"/>
        </dgm:presLayoutVars>
      </dgm:prSet>
      <dgm:spPr/>
      <dgm:t>
        <a:bodyPr/>
        <a:lstStyle/>
        <a:p>
          <a:endParaRPr lang="en-US"/>
        </a:p>
      </dgm:t>
    </dgm:pt>
    <dgm:pt modelId="{03465C85-7897-4C35-9658-03F50AEE9430}" type="pres">
      <dgm:prSet presAssocID="{B6E0C8E8-6756-434D-BC65-5C4031BF13D4}" presName="item1" presStyleLbl="node1" presStyleIdx="0" presStyleCnt="3">
        <dgm:presLayoutVars>
          <dgm:bulletEnabled val="1"/>
        </dgm:presLayoutVars>
      </dgm:prSet>
      <dgm:spPr/>
      <dgm:t>
        <a:bodyPr/>
        <a:lstStyle/>
        <a:p>
          <a:endParaRPr lang="en-US"/>
        </a:p>
      </dgm:t>
    </dgm:pt>
    <dgm:pt modelId="{71FF5F60-F164-47D2-B48F-692BE3A2DCC4}" type="pres">
      <dgm:prSet presAssocID="{A1BA672E-0D5E-46D6-BFFD-9461CDCCCE47}" presName="item2" presStyleLbl="node1" presStyleIdx="1" presStyleCnt="3">
        <dgm:presLayoutVars>
          <dgm:bulletEnabled val="1"/>
        </dgm:presLayoutVars>
      </dgm:prSet>
      <dgm:spPr/>
      <dgm:t>
        <a:bodyPr/>
        <a:lstStyle/>
        <a:p>
          <a:endParaRPr lang="en-US"/>
        </a:p>
      </dgm:t>
    </dgm:pt>
    <dgm:pt modelId="{02740C0A-4B0A-4D6D-BC86-2D43E30D3005}" type="pres">
      <dgm:prSet presAssocID="{2852D0CA-2A70-467D-987E-5B44C576FA8C}" presName="item3" presStyleLbl="node1" presStyleIdx="2" presStyleCnt="3">
        <dgm:presLayoutVars>
          <dgm:bulletEnabled val="1"/>
        </dgm:presLayoutVars>
      </dgm:prSet>
      <dgm:spPr/>
      <dgm:t>
        <a:bodyPr/>
        <a:lstStyle/>
        <a:p>
          <a:endParaRPr lang="en-US"/>
        </a:p>
      </dgm:t>
    </dgm:pt>
    <dgm:pt modelId="{630AD085-CCFA-4473-A71B-44934EE8A19B}" type="pres">
      <dgm:prSet presAssocID="{6B4C75A3-0DBB-46E1-853E-16E13723808D}" presName="funnel" presStyleLbl="trAlignAcc1" presStyleIdx="0" presStyleCnt="1"/>
      <dgm:spPr/>
      <dgm:t>
        <a:bodyPr/>
        <a:lstStyle/>
        <a:p>
          <a:endParaRPr lang="en-US"/>
        </a:p>
      </dgm:t>
    </dgm:pt>
  </dgm:ptLst>
  <dgm:cxnLst>
    <dgm:cxn modelId="{BCF7E8FC-30DA-46E3-9954-9912BAC8B4E2}" type="presOf" srcId="{1A7707A5-08B0-4F51-A234-2C3BAAB18ADB}" destId="{02740C0A-4B0A-4D6D-BC86-2D43E30D3005}" srcOrd="0" destOrd="0" presId="urn:microsoft.com/office/officeart/2005/8/layout/funnel1"/>
    <dgm:cxn modelId="{0D09DB25-A10F-4191-9AB5-75BBD02C700A}" srcId="{6B4C75A3-0DBB-46E1-853E-16E13723808D}" destId="{2852D0CA-2A70-467D-987E-5B44C576FA8C}" srcOrd="3" destOrd="0" parTransId="{532AC30B-3F0D-4ACB-BEFD-B73EA57EF2B0}" sibTransId="{99998DE4-C892-4DCD-A54D-3A2153FB9B34}"/>
    <dgm:cxn modelId="{E798A986-02E5-41F7-923E-6ACF5B234DB0}" type="presOf" srcId="{A1BA672E-0D5E-46D6-BFFD-9461CDCCCE47}" destId="{03465C85-7897-4C35-9658-03F50AEE9430}" srcOrd="0" destOrd="0" presId="urn:microsoft.com/office/officeart/2005/8/layout/funnel1"/>
    <dgm:cxn modelId="{68B3D12E-E22C-4BE2-AFF3-39BE8B3A74AD}" srcId="{6B4C75A3-0DBB-46E1-853E-16E13723808D}" destId="{1A7707A5-08B0-4F51-A234-2C3BAAB18ADB}" srcOrd="0" destOrd="0" parTransId="{7D7BB2A4-8FD6-4A27-ABF4-532B520FA889}" sibTransId="{51A5658F-8467-416B-88B1-70199186BF18}"/>
    <dgm:cxn modelId="{318E0C61-C6F5-4891-BE13-C005646952CF}" type="presOf" srcId="{2852D0CA-2A70-467D-987E-5B44C576FA8C}" destId="{C26B655C-CB7A-40C0-ACDD-3F2128D6F32C}" srcOrd="0" destOrd="0" presId="urn:microsoft.com/office/officeart/2005/8/layout/funnel1"/>
    <dgm:cxn modelId="{5C3F2DB5-3855-4BB5-9AAA-74B2DC7F3AEC}" type="presOf" srcId="{B6E0C8E8-6756-434D-BC65-5C4031BF13D4}" destId="{71FF5F60-F164-47D2-B48F-692BE3A2DCC4}" srcOrd="0" destOrd="0" presId="urn:microsoft.com/office/officeart/2005/8/layout/funnel1"/>
    <dgm:cxn modelId="{7354D6BE-3CA0-4511-9239-F98B6C0AB9FA}" srcId="{6B4C75A3-0DBB-46E1-853E-16E13723808D}" destId="{A1BA672E-0D5E-46D6-BFFD-9461CDCCCE47}" srcOrd="2" destOrd="0" parTransId="{D0ECD76E-16D6-402A-A28E-15DB18804445}" sibTransId="{43ADD396-D8A5-42B4-ADAA-9C2A156BF6BD}"/>
    <dgm:cxn modelId="{2DF621D3-44C5-4386-85D7-336861FC6BB7}" srcId="{6B4C75A3-0DBB-46E1-853E-16E13723808D}" destId="{B6E0C8E8-6756-434D-BC65-5C4031BF13D4}" srcOrd="1" destOrd="0" parTransId="{9F8DEFD5-00EB-4361-A8D8-AE2E70481DF0}" sibTransId="{69F4BF16-E0ED-4D06-BAAD-BF2659FCA80C}"/>
    <dgm:cxn modelId="{D177355E-C638-4956-8276-7A8601652704}" type="presOf" srcId="{6B4C75A3-0DBB-46E1-853E-16E13723808D}" destId="{77BACD63-B50C-4C70-8275-B158DAE1CA03}" srcOrd="0" destOrd="0" presId="urn:microsoft.com/office/officeart/2005/8/layout/funnel1"/>
    <dgm:cxn modelId="{70B18909-2577-4FC2-82B5-A9E097311AA8}" type="presParOf" srcId="{77BACD63-B50C-4C70-8275-B158DAE1CA03}" destId="{36841EED-8A5C-4A74-9535-CA47F76E37A9}" srcOrd="0" destOrd="0" presId="urn:microsoft.com/office/officeart/2005/8/layout/funnel1"/>
    <dgm:cxn modelId="{9ACFE197-2EAC-4DED-8ED3-D7495F60DCED}" type="presParOf" srcId="{77BACD63-B50C-4C70-8275-B158DAE1CA03}" destId="{2B10209F-2A4A-4B9D-B7AE-BEA69670BB26}" srcOrd="1" destOrd="0" presId="urn:microsoft.com/office/officeart/2005/8/layout/funnel1"/>
    <dgm:cxn modelId="{509F78E6-3CAC-4765-A0AA-416F3E2DBDEC}" type="presParOf" srcId="{77BACD63-B50C-4C70-8275-B158DAE1CA03}" destId="{C26B655C-CB7A-40C0-ACDD-3F2128D6F32C}" srcOrd="2" destOrd="0" presId="urn:microsoft.com/office/officeart/2005/8/layout/funnel1"/>
    <dgm:cxn modelId="{E37CAEEA-1DAC-4BC2-9307-F0A01AFD3FD6}" type="presParOf" srcId="{77BACD63-B50C-4C70-8275-B158DAE1CA03}" destId="{03465C85-7897-4C35-9658-03F50AEE9430}" srcOrd="3" destOrd="0" presId="urn:microsoft.com/office/officeart/2005/8/layout/funnel1"/>
    <dgm:cxn modelId="{5C5D3673-E466-4F7C-B05C-1ACF4F6AC81E}" type="presParOf" srcId="{77BACD63-B50C-4C70-8275-B158DAE1CA03}" destId="{71FF5F60-F164-47D2-B48F-692BE3A2DCC4}" srcOrd="4" destOrd="0" presId="urn:microsoft.com/office/officeart/2005/8/layout/funnel1"/>
    <dgm:cxn modelId="{3BA989AD-EEB3-4B2F-AC78-4600838E82AA}" type="presParOf" srcId="{77BACD63-B50C-4C70-8275-B158DAE1CA03}" destId="{02740C0A-4B0A-4D6D-BC86-2D43E30D3005}" srcOrd="5" destOrd="0" presId="urn:microsoft.com/office/officeart/2005/8/layout/funnel1"/>
    <dgm:cxn modelId="{E31CB8DA-D92C-4FDC-8BD7-55E659177C7E}" type="presParOf" srcId="{77BACD63-B50C-4C70-8275-B158DAE1CA03}" destId="{630AD085-CCFA-4473-A71B-44934EE8A19B}"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AE0321-9BC9-4C26-84D3-D12138ABD357}" type="doc">
      <dgm:prSet loTypeId="urn:microsoft.com/office/officeart/2005/8/layout/pyramid4" loCatId="relationship" qsTypeId="urn:microsoft.com/office/officeart/2005/8/quickstyle/simple1" qsCatId="simple" csTypeId="urn:microsoft.com/office/officeart/2005/8/colors/colorful3" csCatId="colorful" phldr="1"/>
      <dgm:spPr/>
      <dgm:t>
        <a:bodyPr/>
        <a:lstStyle/>
        <a:p>
          <a:endParaRPr lang="en-US"/>
        </a:p>
      </dgm:t>
    </dgm:pt>
    <dgm:pt modelId="{01A0D954-664A-4DCD-B662-3C42004C34C0}">
      <dgm:prSet phldrT="[Text]"/>
      <dgm:spPr/>
      <dgm:t>
        <a:bodyPr/>
        <a:lstStyle/>
        <a:p>
          <a:r>
            <a:rPr lang="en-US" dirty="0" smtClean="0"/>
            <a:t>Student</a:t>
          </a:r>
          <a:endParaRPr lang="en-US" dirty="0"/>
        </a:p>
      </dgm:t>
    </dgm:pt>
    <dgm:pt modelId="{093C3679-EFD4-4ADC-B81F-11608F31A268}" type="parTrans" cxnId="{FCC12B2B-4CF3-48CB-9C42-3B45C2911975}">
      <dgm:prSet/>
      <dgm:spPr/>
      <dgm:t>
        <a:bodyPr/>
        <a:lstStyle/>
        <a:p>
          <a:endParaRPr lang="en-US"/>
        </a:p>
      </dgm:t>
    </dgm:pt>
    <dgm:pt modelId="{CDB24AD7-03CC-4AEC-B0C4-8C4F51209427}" type="sibTrans" cxnId="{FCC12B2B-4CF3-48CB-9C42-3B45C2911975}">
      <dgm:prSet/>
      <dgm:spPr/>
      <dgm:t>
        <a:bodyPr/>
        <a:lstStyle/>
        <a:p>
          <a:endParaRPr lang="en-US"/>
        </a:p>
      </dgm:t>
    </dgm:pt>
    <dgm:pt modelId="{ECAB5A8F-0A9C-4EF6-B7BC-26CBFD31ADA5}">
      <dgm:prSet phldrT="[Text]"/>
      <dgm:spPr/>
      <dgm:t>
        <a:bodyPr/>
        <a:lstStyle/>
        <a:p>
          <a:r>
            <a:rPr lang="en-US" dirty="0" smtClean="0"/>
            <a:t>Tutor</a:t>
          </a:r>
          <a:endParaRPr lang="en-US" dirty="0"/>
        </a:p>
      </dgm:t>
    </dgm:pt>
    <dgm:pt modelId="{2EDD3EE7-D9DE-48F6-9998-B2793929A029}" type="parTrans" cxnId="{EF8ED602-96DD-4AA2-A8D9-0BFE26E88E95}">
      <dgm:prSet/>
      <dgm:spPr/>
      <dgm:t>
        <a:bodyPr/>
        <a:lstStyle/>
        <a:p>
          <a:endParaRPr lang="en-US"/>
        </a:p>
      </dgm:t>
    </dgm:pt>
    <dgm:pt modelId="{3617A04D-DA29-4598-B808-99E2469F49F0}" type="sibTrans" cxnId="{EF8ED602-96DD-4AA2-A8D9-0BFE26E88E95}">
      <dgm:prSet/>
      <dgm:spPr/>
      <dgm:t>
        <a:bodyPr/>
        <a:lstStyle/>
        <a:p>
          <a:endParaRPr lang="en-US"/>
        </a:p>
      </dgm:t>
    </dgm:pt>
    <dgm:pt modelId="{FC94A2B4-9C34-434B-AEC1-FF0CE74BCD73}">
      <dgm:prSet phldrT="[Text]"/>
      <dgm:spPr/>
      <dgm:t>
        <a:bodyPr/>
        <a:lstStyle/>
        <a:p>
          <a:r>
            <a:rPr lang="en-US" dirty="0" smtClean="0"/>
            <a:t>Writing Center</a:t>
          </a:r>
          <a:endParaRPr lang="en-US" dirty="0"/>
        </a:p>
      </dgm:t>
    </dgm:pt>
    <dgm:pt modelId="{5246865F-0FA4-4C5B-BD90-881FC2326A01}" type="parTrans" cxnId="{046D9A43-E5DF-475D-947E-6F00E32138E6}">
      <dgm:prSet/>
      <dgm:spPr/>
      <dgm:t>
        <a:bodyPr/>
        <a:lstStyle/>
        <a:p>
          <a:endParaRPr lang="en-US"/>
        </a:p>
      </dgm:t>
    </dgm:pt>
    <dgm:pt modelId="{AD6998AC-9975-4360-AA4C-DB6A1882779C}" type="sibTrans" cxnId="{046D9A43-E5DF-475D-947E-6F00E32138E6}">
      <dgm:prSet/>
      <dgm:spPr/>
      <dgm:t>
        <a:bodyPr/>
        <a:lstStyle/>
        <a:p>
          <a:endParaRPr lang="en-US"/>
        </a:p>
      </dgm:t>
    </dgm:pt>
    <dgm:pt modelId="{465EC02F-AB32-469D-A90C-0F3992B1D9A9}">
      <dgm:prSet phldrT="[Text]"/>
      <dgm:spPr/>
      <dgm:t>
        <a:bodyPr/>
        <a:lstStyle/>
        <a:p>
          <a:r>
            <a:rPr lang="en-US" dirty="0" smtClean="0"/>
            <a:t>Instructor</a:t>
          </a:r>
          <a:endParaRPr lang="en-US" dirty="0"/>
        </a:p>
      </dgm:t>
    </dgm:pt>
    <dgm:pt modelId="{9FAFF581-8DD0-44A7-8AFA-D44AD0274D24}" type="parTrans" cxnId="{F59958D6-B29C-464E-83B7-6F3A70BDD996}">
      <dgm:prSet/>
      <dgm:spPr/>
      <dgm:t>
        <a:bodyPr/>
        <a:lstStyle/>
        <a:p>
          <a:endParaRPr lang="en-US"/>
        </a:p>
      </dgm:t>
    </dgm:pt>
    <dgm:pt modelId="{3879C7DE-047A-46CD-84FA-287DAF454750}" type="sibTrans" cxnId="{F59958D6-B29C-464E-83B7-6F3A70BDD996}">
      <dgm:prSet/>
      <dgm:spPr/>
      <dgm:t>
        <a:bodyPr/>
        <a:lstStyle/>
        <a:p>
          <a:endParaRPr lang="en-US"/>
        </a:p>
      </dgm:t>
    </dgm:pt>
    <dgm:pt modelId="{0D84B43E-63FA-47F0-AFCD-05946F6E6FB7}" type="pres">
      <dgm:prSet presAssocID="{65AE0321-9BC9-4C26-84D3-D12138ABD357}" presName="compositeShape" presStyleCnt="0">
        <dgm:presLayoutVars>
          <dgm:chMax val="9"/>
          <dgm:dir/>
          <dgm:resizeHandles val="exact"/>
        </dgm:presLayoutVars>
      </dgm:prSet>
      <dgm:spPr/>
      <dgm:t>
        <a:bodyPr/>
        <a:lstStyle/>
        <a:p>
          <a:endParaRPr lang="en-US"/>
        </a:p>
      </dgm:t>
    </dgm:pt>
    <dgm:pt modelId="{17BBF20F-D1EF-4673-8E2D-F38E0C9AA1D9}" type="pres">
      <dgm:prSet presAssocID="{65AE0321-9BC9-4C26-84D3-D12138ABD357}" presName="triangle1" presStyleLbl="node1" presStyleIdx="0" presStyleCnt="4">
        <dgm:presLayoutVars>
          <dgm:bulletEnabled val="1"/>
        </dgm:presLayoutVars>
      </dgm:prSet>
      <dgm:spPr/>
      <dgm:t>
        <a:bodyPr/>
        <a:lstStyle/>
        <a:p>
          <a:endParaRPr lang="en-US"/>
        </a:p>
      </dgm:t>
    </dgm:pt>
    <dgm:pt modelId="{4EEBC815-1C5D-4FFF-A422-5BF39858C2A4}" type="pres">
      <dgm:prSet presAssocID="{65AE0321-9BC9-4C26-84D3-D12138ABD357}" presName="triangle2" presStyleLbl="node1" presStyleIdx="1" presStyleCnt="4">
        <dgm:presLayoutVars>
          <dgm:bulletEnabled val="1"/>
        </dgm:presLayoutVars>
      </dgm:prSet>
      <dgm:spPr/>
      <dgm:t>
        <a:bodyPr/>
        <a:lstStyle/>
        <a:p>
          <a:endParaRPr lang="en-US"/>
        </a:p>
      </dgm:t>
    </dgm:pt>
    <dgm:pt modelId="{371F447D-DEB5-4D51-A2BB-C47CA50A6767}" type="pres">
      <dgm:prSet presAssocID="{65AE0321-9BC9-4C26-84D3-D12138ABD357}" presName="triangle3" presStyleLbl="node1" presStyleIdx="2" presStyleCnt="4">
        <dgm:presLayoutVars>
          <dgm:bulletEnabled val="1"/>
        </dgm:presLayoutVars>
      </dgm:prSet>
      <dgm:spPr/>
      <dgm:t>
        <a:bodyPr/>
        <a:lstStyle/>
        <a:p>
          <a:endParaRPr lang="en-US"/>
        </a:p>
      </dgm:t>
    </dgm:pt>
    <dgm:pt modelId="{09031B1C-EDB4-4AA6-A723-93900DE7C536}" type="pres">
      <dgm:prSet presAssocID="{65AE0321-9BC9-4C26-84D3-D12138ABD357}" presName="triangle4" presStyleLbl="node1" presStyleIdx="3" presStyleCnt="4">
        <dgm:presLayoutVars>
          <dgm:bulletEnabled val="1"/>
        </dgm:presLayoutVars>
      </dgm:prSet>
      <dgm:spPr/>
      <dgm:t>
        <a:bodyPr/>
        <a:lstStyle/>
        <a:p>
          <a:endParaRPr lang="en-US"/>
        </a:p>
      </dgm:t>
    </dgm:pt>
  </dgm:ptLst>
  <dgm:cxnLst>
    <dgm:cxn modelId="{F59958D6-B29C-464E-83B7-6F3A70BDD996}" srcId="{65AE0321-9BC9-4C26-84D3-D12138ABD357}" destId="{465EC02F-AB32-469D-A90C-0F3992B1D9A9}" srcOrd="3" destOrd="0" parTransId="{9FAFF581-8DD0-44A7-8AFA-D44AD0274D24}" sibTransId="{3879C7DE-047A-46CD-84FA-287DAF454750}"/>
    <dgm:cxn modelId="{2F42EA99-1826-4CBE-BEFB-2011C033FB47}" type="presOf" srcId="{465EC02F-AB32-469D-A90C-0F3992B1D9A9}" destId="{09031B1C-EDB4-4AA6-A723-93900DE7C536}" srcOrd="0" destOrd="0" presId="urn:microsoft.com/office/officeart/2005/8/layout/pyramid4"/>
    <dgm:cxn modelId="{FCC12B2B-4CF3-48CB-9C42-3B45C2911975}" srcId="{65AE0321-9BC9-4C26-84D3-D12138ABD357}" destId="{01A0D954-664A-4DCD-B662-3C42004C34C0}" srcOrd="0" destOrd="0" parTransId="{093C3679-EFD4-4ADC-B81F-11608F31A268}" sibTransId="{CDB24AD7-03CC-4AEC-B0C4-8C4F51209427}"/>
    <dgm:cxn modelId="{EF8ED602-96DD-4AA2-A8D9-0BFE26E88E95}" srcId="{65AE0321-9BC9-4C26-84D3-D12138ABD357}" destId="{ECAB5A8F-0A9C-4EF6-B7BC-26CBFD31ADA5}" srcOrd="1" destOrd="0" parTransId="{2EDD3EE7-D9DE-48F6-9998-B2793929A029}" sibTransId="{3617A04D-DA29-4598-B808-99E2469F49F0}"/>
    <dgm:cxn modelId="{046D9A43-E5DF-475D-947E-6F00E32138E6}" srcId="{65AE0321-9BC9-4C26-84D3-D12138ABD357}" destId="{FC94A2B4-9C34-434B-AEC1-FF0CE74BCD73}" srcOrd="2" destOrd="0" parTransId="{5246865F-0FA4-4C5B-BD90-881FC2326A01}" sibTransId="{AD6998AC-9975-4360-AA4C-DB6A1882779C}"/>
    <dgm:cxn modelId="{534B476F-D51A-4AAC-99C9-D8751E170BE3}" type="presOf" srcId="{65AE0321-9BC9-4C26-84D3-D12138ABD357}" destId="{0D84B43E-63FA-47F0-AFCD-05946F6E6FB7}" srcOrd="0" destOrd="0" presId="urn:microsoft.com/office/officeart/2005/8/layout/pyramid4"/>
    <dgm:cxn modelId="{96127E66-E34D-46EE-8BFD-3D60A705F9CD}" type="presOf" srcId="{01A0D954-664A-4DCD-B662-3C42004C34C0}" destId="{17BBF20F-D1EF-4673-8E2D-F38E0C9AA1D9}" srcOrd="0" destOrd="0" presId="urn:microsoft.com/office/officeart/2005/8/layout/pyramid4"/>
    <dgm:cxn modelId="{C57EBFB7-C883-41F8-B6D5-8F8422867B5E}" type="presOf" srcId="{FC94A2B4-9C34-434B-AEC1-FF0CE74BCD73}" destId="{371F447D-DEB5-4D51-A2BB-C47CA50A6767}" srcOrd="0" destOrd="0" presId="urn:microsoft.com/office/officeart/2005/8/layout/pyramid4"/>
    <dgm:cxn modelId="{65C1839D-1D45-4B0B-85B4-4B6B56EBA4EC}" type="presOf" srcId="{ECAB5A8F-0A9C-4EF6-B7BC-26CBFD31ADA5}" destId="{4EEBC815-1C5D-4FFF-A422-5BF39858C2A4}" srcOrd="0" destOrd="0" presId="urn:microsoft.com/office/officeart/2005/8/layout/pyramid4"/>
    <dgm:cxn modelId="{0CD38829-0513-4B87-B766-2203F75D0413}" type="presParOf" srcId="{0D84B43E-63FA-47F0-AFCD-05946F6E6FB7}" destId="{17BBF20F-D1EF-4673-8E2D-F38E0C9AA1D9}" srcOrd="0" destOrd="0" presId="urn:microsoft.com/office/officeart/2005/8/layout/pyramid4"/>
    <dgm:cxn modelId="{A767870B-679F-4399-8E09-749E5DDF1676}" type="presParOf" srcId="{0D84B43E-63FA-47F0-AFCD-05946F6E6FB7}" destId="{4EEBC815-1C5D-4FFF-A422-5BF39858C2A4}" srcOrd="1" destOrd="0" presId="urn:microsoft.com/office/officeart/2005/8/layout/pyramid4"/>
    <dgm:cxn modelId="{6ADE1CEE-4669-4A5B-8AC9-910C90A738F2}" type="presParOf" srcId="{0D84B43E-63FA-47F0-AFCD-05946F6E6FB7}" destId="{371F447D-DEB5-4D51-A2BB-C47CA50A6767}" srcOrd="2" destOrd="0" presId="urn:microsoft.com/office/officeart/2005/8/layout/pyramid4"/>
    <dgm:cxn modelId="{31415FB7-5AB4-41F4-8142-44C3AB08AC65}" type="presParOf" srcId="{0D84B43E-63FA-47F0-AFCD-05946F6E6FB7}" destId="{09031B1C-EDB4-4AA6-A723-93900DE7C536}"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587691-B1F2-4713-A292-B47DC3DB932C}" type="doc">
      <dgm:prSet loTypeId="urn:microsoft.com/office/officeart/2005/8/layout/pyramid4" loCatId="relationship" qsTypeId="urn:microsoft.com/office/officeart/2005/8/quickstyle/simple4" qsCatId="simple" csTypeId="urn:microsoft.com/office/officeart/2005/8/colors/accent1_4" csCatId="accent1" phldr="1"/>
      <dgm:spPr/>
      <dgm:t>
        <a:bodyPr/>
        <a:lstStyle/>
        <a:p>
          <a:endParaRPr lang="en-US"/>
        </a:p>
      </dgm:t>
    </dgm:pt>
    <dgm:pt modelId="{E6B437E9-D4A3-40E0-9D8A-B0A594347782}">
      <dgm:prSet phldrT="[Text]"/>
      <dgm:spPr/>
      <dgm:t>
        <a:bodyPr/>
        <a:lstStyle/>
        <a:p>
          <a:r>
            <a:rPr lang="en-US" dirty="0" smtClean="0"/>
            <a:t>Student Writer</a:t>
          </a:r>
          <a:endParaRPr lang="en-US" dirty="0"/>
        </a:p>
      </dgm:t>
    </dgm:pt>
    <dgm:pt modelId="{BF6FCC72-4AE2-4FC9-B6BD-F095C728D8B8}" type="parTrans" cxnId="{AE543F1A-8792-4D50-9681-D142828847C1}">
      <dgm:prSet/>
      <dgm:spPr/>
      <dgm:t>
        <a:bodyPr/>
        <a:lstStyle/>
        <a:p>
          <a:endParaRPr lang="en-US"/>
        </a:p>
      </dgm:t>
    </dgm:pt>
    <dgm:pt modelId="{7BCAF925-309F-4154-8D00-F5A2A73C18A6}" type="sibTrans" cxnId="{AE543F1A-8792-4D50-9681-D142828847C1}">
      <dgm:prSet/>
      <dgm:spPr/>
      <dgm:t>
        <a:bodyPr/>
        <a:lstStyle/>
        <a:p>
          <a:endParaRPr lang="en-US"/>
        </a:p>
      </dgm:t>
    </dgm:pt>
    <dgm:pt modelId="{43882C00-0F49-418D-87B3-E46443A2B09C}">
      <dgm:prSet phldrT="[Text]"/>
      <dgm:spPr/>
      <dgm:t>
        <a:bodyPr/>
        <a:lstStyle/>
        <a:p>
          <a:r>
            <a:rPr lang="en-US" dirty="0" smtClean="0"/>
            <a:t>Peer Writer</a:t>
          </a:r>
          <a:endParaRPr lang="en-US" dirty="0"/>
        </a:p>
      </dgm:t>
    </dgm:pt>
    <dgm:pt modelId="{2CC1C529-ABF2-4E41-9EFA-F1CD49076F47}" type="parTrans" cxnId="{338D4E63-4C27-4408-A2B0-05EFBEC3F1E8}">
      <dgm:prSet/>
      <dgm:spPr/>
      <dgm:t>
        <a:bodyPr/>
        <a:lstStyle/>
        <a:p>
          <a:endParaRPr lang="en-US"/>
        </a:p>
      </dgm:t>
    </dgm:pt>
    <dgm:pt modelId="{E4D1BEF3-E828-4A3F-B04B-0494FEEF5299}" type="sibTrans" cxnId="{338D4E63-4C27-4408-A2B0-05EFBEC3F1E8}">
      <dgm:prSet/>
      <dgm:spPr/>
      <dgm:t>
        <a:bodyPr/>
        <a:lstStyle/>
        <a:p>
          <a:endParaRPr lang="en-US"/>
        </a:p>
      </dgm:t>
    </dgm:pt>
    <dgm:pt modelId="{1D90BC13-1223-4C09-800D-BF2CDF17D5D7}">
      <dgm:prSet phldrT="[Text]"/>
      <dgm:spPr/>
      <dgm:t>
        <a:bodyPr/>
        <a:lstStyle/>
        <a:p>
          <a:r>
            <a:rPr lang="en-US" b="1" dirty="0" smtClean="0">
              <a:solidFill>
                <a:schemeClr val="tx1"/>
              </a:solidFill>
            </a:rPr>
            <a:t>Writing Studio</a:t>
          </a:r>
          <a:endParaRPr lang="en-US" b="1" dirty="0">
            <a:solidFill>
              <a:schemeClr val="tx1"/>
            </a:solidFill>
          </a:endParaRPr>
        </a:p>
      </dgm:t>
    </dgm:pt>
    <dgm:pt modelId="{62D4FD61-9E85-49BA-8539-971C4A56017E}" type="parTrans" cxnId="{5E26FEDA-67AD-49B4-8751-84653DA99322}">
      <dgm:prSet/>
      <dgm:spPr/>
      <dgm:t>
        <a:bodyPr/>
        <a:lstStyle/>
        <a:p>
          <a:endParaRPr lang="en-US"/>
        </a:p>
      </dgm:t>
    </dgm:pt>
    <dgm:pt modelId="{0B6ADB4A-6253-441F-9EB2-56C94A301AC7}" type="sibTrans" cxnId="{5E26FEDA-67AD-49B4-8751-84653DA99322}">
      <dgm:prSet/>
      <dgm:spPr/>
      <dgm:t>
        <a:bodyPr/>
        <a:lstStyle/>
        <a:p>
          <a:endParaRPr lang="en-US"/>
        </a:p>
      </dgm:t>
    </dgm:pt>
    <dgm:pt modelId="{455B5F15-E241-4A47-8D07-4B55E34A6D83}">
      <dgm:prSet phldrT="[Text]"/>
      <dgm:spPr/>
      <dgm:t>
        <a:bodyPr/>
        <a:lstStyle/>
        <a:p>
          <a:r>
            <a:rPr lang="en-US" dirty="0" smtClean="0"/>
            <a:t>Writing Instructor</a:t>
          </a:r>
          <a:endParaRPr lang="en-US" dirty="0"/>
        </a:p>
      </dgm:t>
    </dgm:pt>
    <dgm:pt modelId="{B8B6E2ED-D97C-420B-9212-ABFF3D262BB0}" type="parTrans" cxnId="{3343312F-0DBC-4639-91F3-130AC887AB2F}">
      <dgm:prSet/>
      <dgm:spPr/>
      <dgm:t>
        <a:bodyPr/>
        <a:lstStyle/>
        <a:p>
          <a:endParaRPr lang="en-US"/>
        </a:p>
      </dgm:t>
    </dgm:pt>
    <dgm:pt modelId="{E963B7C6-5BEF-45DC-900C-FEB79F7A7C7D}" type="sibTrans" cxnId="{3343312F-0DBC-4639-91F3-130AC887AB2F}">
      <dgm:prSet/>
      <dgm:spPr/>
      <dgm:t>
        <a:bodyPr/>
        <a:lstStyle/>
        <a:p>
          <a:endParaRPr lang="en-US"/>
        </a:p>
      </dgm:t>
    </dgm:pt>
    <dgm:pt modelId="{0ECB3CFA-6024-4CF8-93E3-B9CBB7F76EF4}" type="pres">
      <dgm:prSet presAssocID="{C2587691-B1F2-4713-A292-B47DC3DB932C}" presName="compositeShape" presStyleCnt="0">
        <dgm:presLayoutVars>
          <dgm:chMax val="9"/>
          <dgm:dir/>
          <dgm:resizeHandles val="exact"/>
        </dgm:presLayoutVars>
      </dgm:prSet>
      <dgm:spPr/>
      <dgm:t>
        <a:bodyPr/>
        <a:lstStyle/>
        <a:p>
          <a:endParaRPr lang="en-US"/>
        </a:p>
      </dgm:t>
    </dgm:pt>
    <dgm:pt modelId="{5B24EFBC-55EA-41E4-95AD-0EE3E0ADC7E2}" type="pres">
      <dgm:prSet presAssocID="{C2587691-B1F2-4713-A292-B47DC3DB932C}" presName="triangle1" presStyleLbl="node1" presStyleIdx="0" presStyleCnt="4">
        <dgm:presLayoutVars>
          <dgm:bulletEnabled val="1"/>
        </dgm:presLayoutVars>
      </dgm:prSet>
      <dgm:spPr/>
      <dgm:t>
        <a:bodyPr/>
        <a:lstStyle/>
        <a:p>
          <a:endParaRPr lang="en-US"/>
        </a:p>
      </dgm:t>
    </dgm:pt>
    <dgm:pt modelId="{671257EE-ABF7-498D-A3A9-9E04A158163D}" type="pres">
      <dgm:prSet presAssocID="{C2587691-B1F2-4713-A292-B47DC3DB932C}" presName="triangle2" presStyleLbl="node1" presStyleIdx="1" presStyleCnt="4">
        <dgm:presLayoutVars>
          <dgm:bulletEnabled val="1"/>
        </dgm:presLayoutVars>
      </dgm:prSet>
      <dgm:spPr/>
      <dgm:t>
        <a:bodyPr/>
        <a:lstStyle/>
        <a:p>
          <a:endParaRPr lang="en-US"/>
        </a:p>
      </dgm:t>
    </dgm:pt>
    <dgm:pt modelId="{EE6D4AAC-F1B8-470A-BA82-0AA294AF5273}" type="pres">
      <dgm:prSet presAssocID="{C2587691-B1F2-4713-A292-B47DC3DB932C}" presName="triangle3" presStyleLbl="node1" presStyleIdx="2" presStyleCnt="4">
        <dgm:presLayoutVars>
          <dgm:bulletEnabled val="1"/>
        </dgm:presLayoutVars>
      </dgm:prSet>
      <dgm:spPr/>
      <dgm:t>
        <a:bodyPr/>
        <a:lstStyle/>
        <a:p>
          <a:endParaRPr lang="en-US"/>
        </a:p>
      </dgm:t>
    </dgm:pt>
    <dgm:pt modelId="{C0AE7FD7-4F6B-4D5B-8995-685B4C4AE324}" type="pres">
      <dgm:prSet presAssocID="{C2587691-B1F2-4713-A292-B47DC3DB932C}" presName="triangle4" presStyleLbl="node1" presStyleIdx="3" presStyleCnt="4">
        <dgm:presLayoutVars>
          <dgm:bulletEnabled val="1"/>
        </dgm:presLayoutVars>
      </dgm:prSet>
      <dgm:spPr/>
      <dgm:t>
        <a:bodyPr/>
        <a:lstStyle/>
        <a:p>
          <a:endParaRPr lang="en-US"/>
        </a:p>
      </dgm:t>
    </dgm:pt>
  </dgm:ptLst>
  <dgm:cxnLst>
    <dgm:cxn modelId="{3343312F-0DBC-4639-91F3-130AC887AB2F}" srcId="{C2587691-B1F2-4713-A292-B47DC3DB932C}" destId="{455B5F15-E241-4A47-8D07-4B55E34A6D83}" srcOrd="3" destOrd="0" parTransId="{B8B6E2ED-D97C-420B-9212-ABFF3D262BB0}" sibTransId="{E963B7C6-5BEF-45DC-900C-FEB79F7A7C7D}"/>
    <dgm:cxn modelId="{5E26FEDA-67AD-49B4-8751-84653DA99322}" srcId="{C2587691-B1F2-4713-A292-B47DC3DB932C}" destId="{1D90BC13-1223-4C09-800D-BF2CDF17D5D7}" srcOrd="2" destOrd="0" parTransId="{62D4FD61-9E85-49BA-8539-971C4A56017E}" sibTransId="{0B6ADB4A-6253-441F-9EB2-56C94A301AC7}"/>
    <dgm:cxn modelId="{BFCB4ECE-DDCB-43E9-943F-C8913B30EC42}" type="presOf" srcId="{1D90BC13-1223-4C09-800D-BF2CDF17D5D7}" destId="{EE6D4AAC-F1B8-470A-BA82-0AA294AF5273}" srcOrd="0" destOrd="0" presId="urn:microsoft.com/office/officeart/2005/8/layout/pyramid4"/>
    <dgm:cxn modelId="{AE543F1A-8792-4D50-9681-D142828847C1}" srcId="{C2587691-B1F2-4713-A292-B47DC3DB932C}" destId="{E6B437E9-D4A3-40E0-9D8A-B0A594347782}" srcOrd="0" destOrd="0" parTransId="{BF6FCC72-4AE2-4FC9-B6BD-F095C728D8B8}" sibTransId="{7BCAF925-309F-4154-8D00-F5A2A73C18A6}"/>
    <dgm:cxn modelId="{ED6A0924-1353-4E4B-950C-8826BA8C9A85}" type="presOf" srcId="{455B5F15-E241-4A47-8D07-4B55E34A6D83}" destId="{C0AE7FD7-4F6B-4D5B-8995-685B4C4AE324}" srcOrd="0" destOrd="0" presId="urn:microsoft.com/office/officeart/2005/8/layout/pyramid4"/>
    <dgm:cxn modelId="{318E4FE8-2586-440B-BB6D-0B3D71BEBFBA}" type="presOf" srcId="{43882C00-0F49-418D-87B3-E46443A2B09C}" destId="{671257EE-ABF7-498D-A3A9-9E04A158163D}" srcOrd="0" destOrd="0" presId="urn:microsoft.com/office/officeart/2005/8/layout/pyramid4"/>
    <dgm:cxn modelId="{338D4E63-4C27-4408-A2B0-05EFBEC3F1E8}" srcId="{C2587691-B1F2-4713-A292-B47DC3DB932C}" destId="{43882C00-0F49-418D-87B3-E46443A2B09C}" srcOrd="1" destOrd="0" parTransId="{2CC1C529-ABF2-4E41-9EFA-F1CD49076F47}" sibTransId="{E4D1BEF3-E828-4A3F-B04B-0494FEEF5299}"/>
    <dgm:cxn modelId="{C66603A6-500C-43A0-9D4E-31D6D732F30F}" type="presOf" srcId="{E6B437E9-D4A3-40E0-9D8A-B0A594347782}" destId="{5B24EFBC-55EA-41E4-95AD-0EE3E0ADC7E2}" srcOrd="0" destOrd="0" presId="urn:microsoft.com/office/officeart/2005/8/layout/pyramid4"/>
    <dgm:cxn modelId="{E17128B3-159B-438C-A96D-E00F374A6605}" type="presOf" srcId="{C2587691-B1F2-4713-A292-B47DC3DB932C}" destId="{0ECB3CFA-6024-4CF8-93E3-B9CBB7F76EF4}" srcOrd="0" destOrd="0" presId="urn:microsoft.com/office/officeart/2005/8/layout/pyramid4"/>
    <dgm:cxn modelId="{0F376F92-21B7-467B-B071-F84D76B5A686}" type="presParOf" srcId="{0ECB3CFA-6024-4CF8-93E3-B9CBB7F76EF4}" destId="{5B24EFBC-55EA-41E4-95AD-0EE3E0ADC7E2}" srcOrd="0" destOrd="0" presId="urn:microsoft.com/office/officeart/2005/8/layout/pyramid4"/>
    <dgm:cxn modelId="{33034282-ADF3-447E-8C9C-2F2FABC06BC6}" type="presParOf" srcId="{0ECB3CFA-6024-4CF8-93E3-B9CBB7F76EF4}" destId="{671257EE-ABF7-498D-A3A9-9E04A158163D}" srcOrd="1" destOrd="0" presId="urn:microsoft.com/office/officeart/2005/8/layout/pyramid4"/>
    <dgm:cxn modelId="{8D23C04E-CDEC-45D6-B905-D37D3EBF4F77}" type="presParOf" srcId="{0ECB3CFA-6024-4CF8-93E3-B9CBB7F76EF4}" destId="{EE6D4AAC-F1B8-470A-BA82-0AA294AF5273}" srcOrd="2" destOrd="0" presId="urn:microsoft.com/office/officeart/2005/8/layout/pyramid4"/>
    <dgm:cxn modelId="{22290EE6-1AC9-4396-B63D-B12E301B9A23}" type="presParOf" srcId="{0ECB3CFA-6024-4CF8-93E3-B9CBB7F76EF4}" destId="{C0AE7FD7-4F6B-4D5B-8995-685B4C4AE324}"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B78D71-D4D5-45FE-BE66-0F36CEF123A7}">
      <dsp:nvSpPr>
        <dsp:cNvPr id="0" name=""/>
        <dsp:cNvSpPr/>
      </dsp:nvSpPr>
      <dsp:spPr>
        <a:xfrm>
          <a:off x="4343400" y="3048000"/>
          <a:ext cx="3048000" cy="3048000"/>
        </a:xfrm>
        <a:prstGeom prst="triangl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Morehead Writing Project</a:t>
          </a:r>
          <a:endParaRPr lang="en-US" sz="2400" kern="1200" dirty="0"/>
        </a:p>
      </dsp:txBody>
      <dsp:txXfrm>
        <a:off x="5105400" y="4572000"/>
        <a:ext cx="1524000" cy="1524000"/>
      </dsp:txXfrm>
    </dsp:sp>
    <dsp:sp modelId="{787D4358-6CAF-42BF-815A-5E834F4AAF0E}">
      <dsp:nvSpPr>
        <dsp:cNvPr id="0" name=""/>
        <dsp:cNvSpPr/>
      </dsp:nvSpPr>
      <dsp:spPr>
        <a:xfrm>
          <a:off x="1295400" y="3048000"/>
          <a:ext cx="3048000" cy="3048000"/>
        </a:xfrm>
        <a:prstGeom prst="triangl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Tutoring and Learning Center</a:t>
          </a:r>
          <a:endParaRPr lang="en-US" sz="2400" kern="1200" dirty="0"/>
        </a:p>
      </dsp:txBody>
      <dsp:txXfrm>
        <a:off x="2057400" y="4572000"/>
        <a:ext cx="1524000" cy="1524000"/>
      </dsp:txXfrm>
    </dsp:sp>
    <dsp:sp modelId="{E554C7EA-9673-4ED5-9D4D-EC463FBE2F9B}">
      <dsp:nvSpPr>
        <dsp:cNvPr id="0" name=""/>
        <dsp:cNvSpPr/>
      </dsp:nvSpPr>
      <dsp:spPr>
        <a:xfrm rot="10800000">
          <a:off x="2819400" y="3048000"/>
          <a:ext cx="3048000" cy="3048000"/>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Student</a:t>
          </a:r>
          <a:endParaRPr lang="en-US" sz="2400" kern="1200" dirty="0"/>
        </a:p>
      </dsp:txBody>
      <dsp:txXfrm rot="10800000">
        <a:off x="3581400" y="3048000"/>
        <a:ext cx="1524000" cy="1524000"/>
      </dsp:txXfrm>
    </dsp:sp>
    <dsp:sp modelId="{7D1698B2-8237-46A2-99C9-62B43AC78829}">
      <dsp:nvSpPr>
        <dsp:cNvPr id="0" name=""/>
        <dsp:cNvSpPr/>
      </dsp:nvSpPr>
      <dsp:spPr>
        <a:xfrm>
          <a:off x="2819400" y="0"/>
          <a:ext cx="3048000" cy="3048000"/>
        </a:xfrm>
        <a:prstGeom prst="triangl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Tutor</a:t>
          </a:r>
          <a:endParaRPr lang="en-US" sz="2400" kern="1200" dirty="0"/>
        </a:p>
      </dsp:txBody>
      <dsp:txXfrm>
        <a:off x="3581400" y="1524000"/>
        <a:ext cx="1524000" cy="152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41EED-8A5C-4A74-9535-CA47F76E37A9}">
      <dsp:nvSpPr>
        <dsp:cNvPr id="0" name=""/>
        <dsp:cNvSpPr/>
      </dsp:nvSpPr>
      <dsp:spPr>
        <a:xfrm>
          <a:off x="1743146" y="265058"/>
          <a:ext cx="5260396" cy="1826866"/>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10209F-2A4A-4B9D-B7AE-BEA69670BB26}">
      <dsp:nvSpPr>
        <dsp:cNvPr id="0" name=""/>
        <dsp:cNvSpPr/>
      </dsp:nvSpPr>
      <dsp:spPr>
        <a:xfrm>
          <a:off x="3871771" y="4738434"/>
          <a:ext cx="1019456" cy="652452"/>
        </a:xfrm>
        <a:prstGeom prst="downArrow">
          <a:avLst/>
        </a:prstGeom>
        <a:solidFill>
          <a:schemeClr val="accent5">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6B655C-CB7A-40C0-ACDD-3F2128D6F32C}">
      <dsp:nvSpPr>
        <dsp:cNvPr id="0" name=""/>
        <dsp:cNvSpPr/>
      </dsp:nvSpPr>
      <dsp:spPr>
        <a:xfrm>
          <a:off x="1934803" y="5260396"/>
          <a:ext cx="4893392" cy="1223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305816" rIns="305816" bIns="305816" numCol="1" spcCol="1270" anchor="ctr" anchorCtr="0">
          <a:noAutofit/>
        </a:bodyPr>
        <a:lstStyle/>
        <a:p>
          <a:pPr lvl="0" algn="ctr" defTabSz="1911350">
            <a:lnSpc>
              <a:spcPct val="90000"/>
            </a:lnSpc>
            <a:spcBef>
              <a:spcPct val="0"/>
            </a:spcBef>
            <a:spcAft>
              <a:spcPct val="35000"/>
            </a:spcAft>
          </a:pPr>
          <a:r>
            <a:rPr lang="en-US" sz="4300" kern="1200" dirty="0" smtClean="0"/>
            <a:t>Instructor</a:t>
          </a:r>
          <a:endParaRPr lang="en-US" sz="4300" kern="1200" dirty="0"/>
        </a:p>
      </dsp:txBody>
      <dsp:txXfrm>
        <a:off x="1934803" y="5260396"/>
        <a:ext cx="4893392" cy="1223348"/>
      </dsp:txXfrm>
    </dsp:sp>
    <dsp:sp modelId="{03465C85-7897-4C35-9658-03F50AEE9430}">
      <dsp:nvSpPr>
        <dsp:cNvPr id="0" name=""/>
        <dsp:cNvSpPr/>
      </dsp:nvSpPr>
      <dsp:spPr>
        <a:xfrm>
          <a:off x="3655646" y="2233017"/>
          <a:ext cx="1835022" cy="1835022"/>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Tutor</a:t>
          </a:r>
          <a:endParaRPr lang="en-US" sz="2800" kern="1200" dirty="0"/>
        </a:p>
      </dsp:txBody>
      <dsp:txXfrm>
        <a:off x="3924379" y="2501750"/>
        <a:ext cx="1297556" cy="1297556"/>
      </dsp:txXfrm>
    </dsp:sp>
    <dsp:sp modelId="{71FF5F60-F164-47D2-B48F-692BE3A2DCC4}">
      <dsp:nvSpPr>
        <dsp:cNvPr id="0" name=""/>
        <dsp:cNvSpPr/>
      </dsp:nvSpPr>
      <dsp:spPr>
        <a:xfrm>
          <a:off x="2342586" y="856343"/>
          <a:ext cx="1835022" cy="1835022"/>
        </a:xfrm>
        <a:prstGeom prst="ellipse">
          <a:avLst/>
        </a:prstGeom>
        <a:solidFill>
          <a:schemeClr val="accent5">
            <a:hueOff val="4085978"/>
            <a:satOff val="2788"/>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Writing Center</a:t>
          </a:r>
          <a:endParaRPr lang="en-US" sz="2800" kern="1200" dirty="0"/>
        </a:p>
      </dsp:txBody>
      <dsp:txXfrm>
        <a:off x="2611319" y="1125076"/>
        <a:ext cx="1297556" cy="1297556"/>
      </dsp:txXfrm>
    </dsp:sp>
    <dsp:sp modelId="{02740C0A-4B0A-4D6D-BC86-2D43E30D3005}">
      <dsp:nvSpPr>
        <dsp:cNvPr id="0" name=""/>
        <dsp:cNvSpPr/>
      </dsp:nvSpPr>
      <dsp:spPr>
        <a:xfrm>
          <a:off x="4218386" y="412676"/>
          <a:ext cx="1835022" cy="1835022"/>
        </a:xfrm>
        <a:prstGeom prst="ellipse">
          <a:avLst/>
        </a:prstGeom>
        <a:solidFill>
          <a:schemeClr val="accent5">
            <a:hueOff val="8171956"/>
            <a:satOff val="5577"/>
            <a:lumOff val="-156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Student</a:t>
          </a:r>
          <a:endParaRPr lang="en-US" sz="2800" kern="1200" dirty="0"/>
        </a:p>
      </dsp:txBody>
      <dsp:txXfrm>
        <a:off x="4487119" y="681409"/>
        <a:ext cx="1297556" cy="1297556"/>
      </dsp:txXfrm>
    </dsp:sp>
    <dsp:sp modelId="{630AD085-CCFA-4473-A71B-44934EE8A19B}">
      <dsp:nvSpPr>
        <dsp:cNvPr id="0" name=""/>
        <dsp:cNvSpPr/>
      </dsp:nvSpPr>
      <dsp:spPr>
        <a:xfrm>
          <a:off x="1527021" y="40778"/>
          <a:ext cx="5708957" cy="4567166"/>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BF20F-D1EF-4673-8E2D-F38E0C9AA1D9}">
      <dsp:nvSpPr>
        <dsp:cNvPr id="0" name=""/>
        <dsp:cNvSpPr/>
      </dsp:nvSpPr>
      <dsp:spPr>
        <a:xfrm>
          <a:off x="2346455" y="0"/>
          <a:ext cx="3231889" cy="3231889"/>
        </a:xfrm>
        <a:prstGeom prst="triangl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Student</a:t>
          </a:r>
          <a:endParaRPr lang="en-US" sz="2600" kern="1200" dirty="0"/>
        </a:p>
      </dsp:txBody>
      <dsp:txXfrm>
        <a:off x="3154427" y="1615945"/>
        <a:ext cx="1615945" cy="1615944"/>
      </dsp:txXfrm>
    </dsp:sp>
    <dsp:sp modelId="{4EEBC815-1C5D-4FFF-A422-5BF39858C2A4}">
      <dsp:nvSpPr>
        <dsp:cNvPr id="0" name=""/>
        <dsp:cNvSpPr/>
      </dsp:nvSpPr>
      <dsp:spPr>
        <a:xfrm>
          <a:off x="730510" y="3231889"/>
          <a:ext cx="3231889" cy="3231889"/>
        </a:xfrm>
        <a:prstGeom prst="triangle">
          <a:avLst/>
        </a:prstGeom>
        <a:solidFill>
          <a:schemeClr val="accent3">
            <a:hueOff val="-1190271"/>
            <a:satOff val="4097"/>
            <a:lumOff val="-333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Tutor</a:t>
          </a:r>
          <a:endParaRPr lang="en-US" sz="2600" kern="1200" dirty="0"/>
        </a:p>
      </dsp:txBody>
      <dsp:txXfrm>
        <a:off x="1538482" y="4847834"/>
        <a:ext cx="1615945" cy="1615944"/>
      </dsp:txXfrm>
    </dsp:sp>
    <dsp:sp modelId="{371F447D-DEB5-4D51-A2BB-C47CA50A6767}">
      <dsp:nvSpPr>
        <dsp:cNvPr id="0" name=""/>
        <dsp:cNvSpPr/>
      </dsp:nvSpPr>
      <dsp:spPr>
        <a:xfrm rot="10800000">
          <a:off x="2346455" y="3231889"/>
          <a:ext cx="3231889" cy="3231889"/>
        </a:xfrm>
        <a:prstGeom prst="triangle">
          <a:avLst/>
        </a:prstGeom>
        <a:solidFill>
          <a:schemeClr val="accent3">
            <a:hueOff val="-2380543"/>
            <a:satOff val="8194"/>
            <a:lumOff val="-666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Writing Center</a:t>
          </a:r>
          <a:endParaRPr lang="en-US" sz="2600" kern="1200" dirty="0"/>
        </a:p>
      </dsp:txBody>
      <dsp:txXfrm rot="10800000">
        <a:off x="3154427" y="3231889"/>
        <a:ext cx="1615945" cy="1615944"/>
      </dsp:txXfrm>
    </dsp:sp>
    <dsp:sp modelId="{09031B1C-EDB4-4AA6-A723-93900DE7C536}">
      <dsp:nvSpPr>
        <dsp:cNvPr id="0" name=""/>
        <dsp:cNvSpPr/>
      </dsp:nvSpPr>
      <dsp:spPr>
        <a:xfrm>
          <a:off x="3962400" y="3231889"/>
          <a:ext cx="3231889" cy="3231889"/>
        </a:xfrm>
        <a:prstGeom prst="triangle">
          <a:avLst/>
        </a:prstGeom>
        <a:solidFill>
          <a:schemeClr val="accent3">
            <a:hueOff val="-3570814"/>
            <a:satOff val="12291"/>
            <a:lumOff val="-100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Instructor</a:t>
          </a:r>
          <a:endParaRPr lang="en-US" sz="2600" kern="1200" dirty="0"/>
        </a:p>
      </dsp:txBody>
      <dsp:txXfrm>
        <a:off x="4770372" y="4847834"/>
        <a:ext cx="1615945" cy="16159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4EFBC-55EA-41E4-95AD-0EE3E0ADC7E2}">
      <dsp:nvSpPr>
        <dsp:cNvPr id="0" name=""/>
        <dsp:cNvSpPr/>
      </dsp:nvSpPr>
      <dsp:spPr>
        <a:xfrm>
          <a:off x="2800350" y="0"/>
          <a:ext cx="3086099" cy="3086099"/>
        </a:xfrm>
        <a:prstGeom prst="triangle">
          <a:avLst/>
        </a:prstGeom>
        <a:gradFill rotWithShape="0">
          <a:gsLst>
            <a:gs pos="0">
              <a:schemeClr val="accent1">
                <a:shade val="50000"/>
                <a:hueOff val="0"/>
                <a:satOff val="0"/>
                <a:lumOff val="0"/>
                <a:alphaOff val="0"/>
                <a:tint val="96000"/>
                <a:satMod val="120000"/>
                <a:lumMod val="120000"/>
              </a:schemeClr>
            </a:gs>
            <a:gs pos="100000">
              <a:schemeClr val="accent1">
                <a:shade val="50000"/>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Student Writer</a:t>
          </a:r>
          <a:endParaRPr lang="en-US" sz="2500" kern="1200" dirty="0"/>
        </a:p>
      </dsp:txBody>
      <dsp:txXfrm>
        <a:off x="3571875" y="1543050"/>
        <a:ext cx="1543049" cy="1543049"/>
      </dsp:txXfrm>
    </dsp:sp>
    <dsp:sp modelId="{671257EE-ABF7-498D-A3A9-9E04A158163D}">
      <dsp:nvSpPr>
        <dsp:cNvPr id="0" name=""/>
        <dsp:cNvSpPr/>
      </dsp:nvSpPr>
      <dsp:spPr>
        <a:xfrm>
          <a:off x="1257300" y="3086099"/>
          <a:ext cx="3086099" cy="3086099"/>
        </a:xfrm>
        <a:prstGeom prst="triangle">
          <a:avLst/>
        </a:prstGeom>
        <a:gradFill rotWithShape="0">
          <a:gsLst>
            <a:gs pos="0">
              <a:schemeClr val="accent1">
                <a:shade val="50000"/>
                <a:hueOff val="249124"/>
                <a:satOff val="13665"/>
                <a:lumOff val="21229"/>
                <a:alphaOff val="0"/>
                <a:tint val="96000"/>
                <a:satMod val="120000"/>
                <a:lumMod val="120000"/>
              </a:schemeClr>
            </a:gs>
            <a:gs pos="100000">
              <a:schemeClr val="accent1">
                <a:shade val="50000"/>
                <a:hueOff val="249124"/>
                <a:satOff val="13665"/>
                <a:lumOff val="21229"/>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Peer Writer</a:t>
          </a:r>
          <a:endParaRPr lang="en-US" sz="2500" kern="1200" dirty="0"/>
        </a:p>
      </dsp:txBody>
      <dsp:txXfrm>
        <a:off x="2028825" y="4629149"/>
        <a:ext cx="1543049" cy="1543049"/>
      </dsp:txXfrm>
    </dsp:sp>
    <dsp:sp modelId="{EE6D4AAC-F1B8-470A-BA82-0AA294AF5273}">
      <dsp:nvSpPr>
        <dsp:cNvPr id="0" name=""/>
        <dsp:cNvSpPr/>
      </dsp:nvSpPr>
      <dsp:spPr>
        <a:xfrm rot="10800000">
          <a:off x="2800350" y="3086099"/>
          <a:ext cx="3086099" cy="3086099"/>
        </a:xfrm>
        <a:prstGeom prst="triangle">
          <a:avLst/>
        </a:prstGeom>
        <a:gradFill rotWithShape="0">
          <a:gsLst>
            <a:gs pos="0">
              <a:schemeClr val="accent1">
                <a:shade val="50000"/>
                <a:hueOff val="498247"/>
                <a:satOff val="27330"/>
                <a:lumOff val="42458"/>
                <a:alphaOff val="0"/>
                <a:tint val="96000"/>
                <a:satMod val="120000"/>
                <a:lumMod val="120000"/>
              </a:schemeClr>
            </a:gs>
            <a:gs pos="100000">
              <a:schemeClr val="accent1">
                <a:shade val="50000"/>
                <a:hueOff val="498247"/>
                <a:satOff val="27330"/>
                <a:lumOff val="42458"/>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solidFill>
                <a:schemeClr val="tx1"/>
              </a:solidFill>
            </a:rPr>
            <a:t>Writing Studio</a:t>
          </a:r>
          <a:endParaRPr lang="en-US" sz="2500" b="1" kern="1200" dirty="0">
            <a:solidFill>
              <a:schemeClr val="tx1"/>
            </a:solidFill>
          </a:endParaRPr>
        </a:p>
      </dsp:txBody>
      <dsp:txXfrm rot="10800000">
        <a:off x="3571875" y="3086099"/>
        <a:ext cx="1543049" cy="1543049"/>
      </dsp:txXfrm>
    </dsp:sp>
    <dsp:sp modelId="{C0AE7FD7-4F6B-4D5B-8995-685B4C4AE324}">
      <dsp:nvSpPr>
        <dsp:cNvPr id="0" name=""/>
        <dsp:cNvSpPr/>
      </dsp:nvSpPr>
      <dsp:spPr>
        <a:xfrm>
          <a:off x="4343400" y="3086099"/>
          <a:ext cx="3086099" cy="3086099"/>
        </a:xfrm>
        <a:prstGeom prst="triangle">
          <a:avLst/>
        </a:prstGeom>
        <a:gradFill rotWithShape="0">
          <a:gsLst>
            <a:gs pos="0">
              <a:schemeClr val="accent1">
                <a:shade val="50000"/>
                <a:hueOff val="249124"/>
                <a:satOff val="13665"/>
                <a:lumOff val="21229"/>
                <a:alphaOff val="0"/>
                <a:tint val="96000"/>
                <a:satMod val="120000"/>
                <a:lumMod val="120000"/>
              </a:schemeClr>
            </a:gs>
            <a:gs pos="100000">
              <a:schemeClr val="accent1">
                <a:shade val="50000"/>
                <a:hueOff val="249124"/>
                <a:satOff val="13665"/>
                <a:lumOff val="21229"/>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Writing Instructor</a:t>
          </a:r>
          <a:endParaRPr lang="en-US" sz="2500" kern="1200" dirty="0"/>
        </a:p>
      </dsp:txBody>
      <dsp:txXfrm>
        <a:off x="5114925" y="4629149"/>
        <a:ext cx="1543049" cy="1543049"/>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FF388-26AF-461B-B1FB-7BC98C4324E9}" type="datetimeFigureOut">
              <a:rPr lang="en-US" smtClean="0"/>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240A1E-87F8-4568-878D-593C9067DE7F}" type="slidenum">
              <a:rPr lang="en-US" smtClean="0"/>
              <a:t>‹#›</a:t>
            </a:fld>
            <a:endParaRPr lang="en-US"/>
          </a:p>
        </p:txBody>
      </p:sp>
    </p:spTree>
    <p:extLst>
      <p:ext uri="{BB962C8B-B14F-4D97-AF65-F5344CB8AC3E}">
        <p14:creationId xmlns:p14="http://schemas.microsoft.com/office/powerpoint/2010/main" val="3041214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Deanna</a:t>
            </a:r>
          </a:p>
          <a:p>
            <a:endParaRPr lang="en-US" dirty="0" smtClean="0"/>
          </a:p>
          <a:p>
            <a:r>
              <a:rPr lang="en-US" dirty="0" smtClean="0"/>
              <a:t>This </a:t>
            </a:r>
            <a:r>
              <a:rPr lang="en-US" dirty="0" smtClean="0"/>
              <a:t>is a talk about partnerships</a:t>
            </a:r>
            <a:r>
              <a:rPr lang="en-US" baseline="0" dirty="0" smtClean="0"/>
              <a:t> and relationships. Morehead State University is an institution that believes in learning communities. We have professional learning communities for faculty and staff and we have student learning communities and we have learning communities which bridge that divide. Our conversation today will be as much about those partnerships and learning communities as it is about writing because we know the powerful results we are seeing are not about the “content” – but instead are about the relationships that support the learning</a:t>
            </a:r>
            <a:r>
              <a:rPr lang="en-US" baseline="0" dirty="0" smtClean="0"/>
              <a:t>.</a:t>
            </a:r>
          </a:p>
          <a:p>
            <a:endParaRPr lang="en-US" baseline="0" dirty="0" smtClean="0"/>
          </a:p>
          <a:p>
            <a:r>
              <a:rPr lang="en-US" baseline="0" dirty="0" smtClean="0"/>
              <a:t>Introductions = Deanna will introduce MWP &amp; Studio plus Megan then Alvin can introduce TLC </a:t>
            </a:r>
            <a:r>
              <a:rPr lang="en-US" baseline="0" smtClean="0"/>
              <a:t>plus Kelly</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1</a:t>
            </a:fld>
            <a:endParaRPr lang="en-US"/>
          </a:p>
        </p:txBody>
      </p:sp>
    </p:spTree>
    <p:extLst>
      <p:ext uri="{BB962C8B-B14F-4D97-AF65-F5344CB8AC3E}">
        <p14:creationId xmlns:p14="http://schemas.microsoft.com/office/powerpoint/2010/main" val="19319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Alvin</a:t>
            </a:r>
          </a:p>
          <a:p>
            <a:endParaRPr lang="en-US" dirty="0" smtClean="0"/>
          </a:p>
          <a:p>
            <a:r>
              <a:rPr lang="en-US" dirty="0" smtClean="0"/>
              <a:t>These </a:t>
            </a:r>
            <a:r>
              <a:rPr lang="en-US" dirty="0" smtClean="0"/>
              <a:t>are the pieces</a:t>
            </a:r>
            <a:r>
              <a:rPr lang="en-US" baseline="0" dirty="0" smtClean="0"/>
              <a:t> of the puzzle – our organizations (TCL &amp; MWP) support the student and the tutor individually as well as </a:t>
            </a:r>
            <a:r>
              <a:rPr lang="en-US" baseline="0" dirty="0" smtClean="0"/>
              <a:t>the partnership they create</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2</a:t>
            </a:fld>
            <a:endParaRPr lang="en-US"/>
          </a:p>
        </p:txBody>
      </p:sp>
    </p:spTree>
    <p:extLst>
      <p:ext uri="{BB962C8B-B14F-4D97-AF65-F5344CB8AC3E}">
        <p14:creationId xmlns:p14="http://schemas.microsoft.com/office/powerpoint/2010/main" val="268220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a:t>
            </a:r>
          </a:p>
          <a:p>
            <a:endParaRPr lang="en-US" dirty="0" smtClean="0"/>
          </a:p>
          <a:p>
            <a:r>
              <a:rPr lang="en-US" dirty="0" smtClean="0"/>
              <a:t>The </a:t>
            </a:r>
            <a:r>
              <a:rPr lang="en-US" dirty="0" smtClean="0"/>
              <a:t>traditional tutoring relationship</a:t>
            </a:r>
            <a:r>
              <a:rPr lang="en-US" baseline="0" dirty="0" smtClean="0"/>
              <a:t> often leaves the instructor out of the </a:t>
            </a:r>
            <a:r>
              <a:rPr lang="en-US" baseline="0" dirty="0" smtClean="0"/>
              <a:t>equation (which can leave gaps)</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3</a:t>
            </a:fld>
            <a:endParaRPr lang="en-US"/>
          </a:p>
        </p:txBody>
      </p:sp>
    </p:spTree>
    <p:extLst>
      <p:ext uri="{BB962C8B-B14F-4D97-AF65-F5344CB8AC3E}">
        <p14:creationId xmlns:p14="http://schemas.microsoft.com/office/powerpoint/2010/main" val="1191604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Kelly continues</a:t>
            </a:r>
          </a:p>
          <a:p>
            <a:endParaRPr lang="en-US" dirty="0" smtClean="0"/>
          </a:p>
          <a:p>
            <a:r>
              <a:rPr lang="en-US" dirty="0" smtClean="0"/>
              <a:t>Embedded </a:t>
            </a:r>
            <a:r>
              <a:rPr lang="en-US" dirty="0" smtClean="0"/>
              <a:t>tutors also work on the same model although</a:t>
            </a:r>
            <a:r>
              <a:rPr lang="en-US" baseline="0" dirty="0" smtClean="0"/>
              <a:t> each individual partnership is an island</a:t>
            </a:r>
            <a:r>
              <a:rPr lang="en-US" baseline="0" dirty="0" smtClean="0"/>
              <a:t>. Lack of communication can derail this partnership.</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4</a:t>
            </a:fld>
            <a:endParaRPr lang="en-US"/>
          </a:p>
        </p:txBody>
      </p:sp>
    </p:spTree>
    <p:extLst>
      <p:ext uri="{BB962C8B-B14F-4D97-AF65-F5344CB8AC3E}">
        <p14:creationId xmlns:p14="http://schemas.microsoft.com/office/powerpoint/2010/main" val="123479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Megan</a:t>
            </a:r>
          </a:p>
          <a:p>
            <a:endParaRPr lang="en-US" dirty="0" smtClean="0"/>
          </a:p>
          <a:p>
            <a:r>
              <a:rPr lang="en-US" dirty="0" smtClean="0"/>
              <a:t>The </a:t>
            </a:r>
            <a:r>
              <a:rPr lang="en-US" dirty="0" smtClean="0"/>
              <a:t>Writing Studio model creates</a:t>
            </a:r>
            <a:r>
              <a:rPr lang="en-US" baseline="0" dirty="0" smtClean="0"/>
              <a:t> a series of partnerships – tutors and instructors work together to support tutor-student and instructor-student partnerships which lead to student-student partnerships. The tutor-instructor partners are part of a larger partnership of other tutor-instructor partnerships to create a learning community.</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5</a:t>
            </a:fld>
            <a:endParaRPr lang="en-US"/>
          </a:p>
        </p:txBody>
      </p:sp>
    </p:spTree>
    <p:extLst>
      <p:ext uri="{BB962C8B-B14F-4D97-AF65-F5344CB8AC3E}">
        <p14:creationId xmlns:p14="http://schemas.microsoft.com/office/powerpoint/2010/main" val="174957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a:t>
            </a:r>
            <a:r>
              <a:rPr lang="en-US" baseline="0" dirty="0" smtClean="0"/>
              <a:t> out cards to jot down their thoughts ~ organize into groups for think-pair-share if a big crowd – otherwise simply share in one group</a:t>
            </a:r>
            <a:endParaRPr lang="en-US" dirty="0"/>
          </a:p>
        </p:txBody>
      </p:sp>
      <p:sp>
        <p:nvSpPr>
          <p:cNvPr id="4" name="Slide Number Placeholder 3"/>
          <p:cNvSpPr>
            <a:spLocks noGrp="1"/>
          </p:cNvSpPr>
          <p:nvPr>
            <p:ph type="sldNum" sz="quarter" idx="10"/>
          </p:nvPr>
        </p:nvSpPr>
        <p:spPr/>
        <p:txBody>
          <a:bodyPr/>
          <a:lstStyle/>
          <a:p>
            <a:fld id="{39240A1E-87F8-4568-878D-593C9067DE7F}" type="slidenum">
              <a:rPr lang="en-US" smtClean="0"/>
              <a:t>6</a:t>
            </a:fld>
            <a:endParaRPr lang="en-US"/>
          </a:p>
        </p:txBody>
      </p:sp>
    </p:spTree>
    <p:extLst>
      <p:ext uri="{BB962C8B-B14F-4D97-AF65-F5344CB8AC3E}">
        <p14:creationId xmlns:p14="http://schemas.microsoft.com/office/powerpoint/2010/main" val="344819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99F3AB-C685-4A3D-B72D-98136C2A3AD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9F3AB-C685-4A3D-B72D-98136C2A3AD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9F3AB-C685-4A3D-B72D-98136C2A3AD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B99F3AB-C685-4A3D-B72D-98136C2A3AD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9F3AB-C685-4A3D-B72D-98136C2A3ADF}"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9F3AB-C685-4A3D-B72D-98136C2A3ADF}"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B99F3AB-C685-4A3D-B72D-98136C2A3ADF}"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69AE6-2C5F-447C-86BC-D8979E3BBD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B99F3AB-C685-4A3D-B72D-98136C2A3AD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9F3AB-C685-4A3D-B72D-98136C2A3AD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69AE6-2C5F-447C-86BC-D8979E3BBD58}"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B99F3AB-C685-4A3D-B72D-98136C2A3ADF}" type="datetimeFigureOut">
              <a:rPr lang="en-US" smtClean="0"/>
              <a:t>11/4/2013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869AE6-2C5F-447C-86BC-D8979E3BBD58}"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oreheadwritingproject.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2.moreheadstate.edu/tutoring/"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143000"/>
          </a:xfrm>
        </p:spPr>
        <p:txBody>
          <a:bodyPr/>
          <a:lstStyle/>
          <a:p>
            <a:r>
              <a:rPr lang="en-US" dirty="0" smtClean="0"/>
              <a:t>Filling in the Gaps</a:t>
            </a:r>
            <a:endParaRPr lang="en-US" dirty="0"/>
          </a:p>
        </p:txBody>
      </p:sp>
      <p:sp>
        <p:nvSpPr>
          <p:cNvPr id="3" name="Subtitle 2"/>
          <p:cNvSpPr>
            <a:spLocks noGrp="1"/>
          </p:cNvSpPr>
          <p:nvPr>
            <p:ph type="subTitle" idx="1"/>
          </p:nvPr>
        </p:nvSpPr>
        <p:spPr>
          <a:xfrm>
            <a:off x="1371600" y="2438401"/>
            <a:ext cx="6400800" cy="1447800"/>
          </a:xfrm>
        </p:spPr>
        <p:txBody>
          <a:bodyPr/>
          <a:lstStyle/>
          <a:p>
            <a:r>
              <a:rPr lang="en-US" dirty="0" smtClean="0"/>
              <a:t>Engaging and supporting </a:t>
            </a:r>
          </a:p>
          <a:p>
            <a:r>
              <a:rPr lang="en-US" dirty="0" smtClean="0"/>
              <a:t>the development of writers </a:t>
            </a:r>
          </a:p>
          <a:p>
            <a:r>
              <a:rPr lang="en-US" dirty="0" smtClean="0"/>
              <a:t>at Morehead State University</a:t>
            </a:r>
            <a:endParaRPr lang="en-US" dirty="0"/>
          </a:p>
        </p:txBody>
      </p:sp>
      <p:sp>
        <p:nvSpPr>
          <p:cNvPr id="4" name="Subtitle 2"/>
          <p:cNvSpPr txBox="1">
            <a:spLocks/>
          </p:cNvSpPr>
          <p:nvPr/>
        </p:nvSpPr>
        <p:spPr>
          <a:xfrm>
            <a:off x="914400" y="4114800"/>
            <a:ext cx="6400800" cy="14732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en-US" sz="1400" dirty="0" smtClean="0"/>
              <a:t>University College</a:t>
            </a:r>
          </a:p>
          <a:p>
            <a:pPr algn="l"/>
            <a:r>
              <a:rPr lang="en-US" sz="1400" dirty="0" smtClean="0"/>
              <a:t>Morehead Writing Project </a:t>
            </a:r>
            <a:endParaRPr lang="en-US" sz="1400" dirty="0" smtClean="0"/>
          </a:p>
          <a:p>
            <a:pPr algn="l"/>
            <a:r>
              <a:rPr lang="en-US" sz="1400" dirty="0">
                <a:hlinkClick r:id="rId3"/>
              </a:rPr>
              <a:t>http://moreheadwritingproject.org/</a:t>
            </a:r>
            <a:endParaRPr lang="en-US" sz="1400" dirty="0" smtClean="0"/>
          </a:p>
          <a:p>
            <a:pPr algn="l"/>
            <a:r>
              <a:rPr lang="en-US" sz="1400" dirty="0" smtClean="0"/>
              <a:t>Deanna </a:t>
            </a:r>
            <a:r>
              <a:rPr lang="en-US" sz="1400" dirty="0" err="1" smtClean="0"/>
              <a:t>Mascle</a:t>
            </a:r>
            <a:r>
              <a:rPr lang="en-US" sz="1400" dirty="0" smtClean="0"/>
              <a:t>			</a:t>
            </a:r>
          </a:p>
          <a:p>
            <a:pPr algn="l"/>
            <a:r>
              <a:rPr lang="en-US" sz="1400" dirty="0" smtClean="0"/>
              <a:t>Megan </a:t>
            </a:r>
            <a:r>
              <a:rPr lang="en-US" sz="1400" dirty="0" err="1" smtClean="0"/>
              <a:t>Ison</a:t>
            </a:r>
            <a:r>
              <a:rPr lang="en-US" sz="1400" dirty="0" smtClean="0"/>
              <a:t>				</a:t>
            </a:r>
            <a:endParaRPr lang="en-US" sz="1400" dirty="0"/>
          </a:p>
        </p:txBody>
      </p:sp>
      <p:sp>
        <p:nvSpPr>
          <p:cNvPr id="5" name="Subtitle 2"/>
          <p:cNvSpPr txBox="1">
            <a:spLocks/>
          </p:cNvSpPr>
          <p:nvPr/>
        </p:nvSpPr>
        <p:spPr>
          <a:xfrm>
            <a:off x="409074" y="4343400"/>
            <a:ext cx="7820526" cy="14732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pPr algn="r"/>
            <a:r>
              <a:rPr lang="en-US" sz="1400" dirty="0" smtClean="0"/>
              <a:t>Tutoring and Learning Center</a:t>
            </a:r>
          </a:p>
          <a:p>
            <a:pPr algn="r"/>
            <a:r>
              <a:rPr lang="en-US" sz="1400" dirty="0">
                <a:hlinkClick r:id="rId4"/>
              </a:rPr>
              <a:t>http://www2.moreheadstate.edu/tutoring/</a:t>
            </a:r>
            <a:endParaRPr lang="en-US" sz="1400" dirty="0" smtClean="0"/>
          </a:p>
          <a:p>
            <a:pPr algn="r"/>
            <a:r>
              <a:rPr lang="en-US" sz="1400" dirty="0" smtClean="0"/>
              <a:t>Alvin </a:t>
            </a:r>
            <a:r>
              <a:rPr lang="en-US" sz="1400" dirty="0" smtClean="0"/>
              <a:t>Madden-</a:t>
            </a:r>
            <a:r>
              <a:rPr lang="en-US" sz="1400" dirty="0" err="1" smtClean="0"/>
              <a:t>Grider</a:t>
            </a:r>
            <a:endParaRPr lang="en-US" sz="1400" dirty="0" smtClean="0"/>
          </a:p>
          <a:p>
            <a:pPr algn="r"/>
            <a:r>
              <a:rPr lang="en-US" sz="1400" dirty="0" smtClean="0"/>
              <a:t>Kelly Reid</a:t>
            </a:r>
            <a:endParaRPr lang="en-US" sz="1400" dirty="0"/>
          </a:p>
        </p:txBody>
      </p:sp>
    </p:spTree>
    <p:extLst>
      <p:ext uri="{BB962C8B-B14F-4D97-AF65-F5344CB8AC3E}">
        <p14:creationId xmlns:p14="http://schemas.microsoft.com/office/powerpoint/2010/main" val="22742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78347494"/>
              </p:ext>
            </p:extLst>
          </p:nvPr>
        </p:nvGraphicFramePr>
        <p:xfrm>
          <a:off x="228600" y="381000"/>
          <a:ext cx="86868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0063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90844724"/>
              </p:ext>
            </p:extLst>
          </p:nvPr>
        </p:nvGraphicFramePr>
        <p:xfrm>
          <a:off x="152400" y="181077"/>
          <a:ext cx="8763000" cy="6524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8115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31939564"/>
              </p:ext>
            </p:extLst>
          </p:nvPr>
        </p:nvGraphicFramePr>
        <p:xfrm>
          <a:off x="609600" y="197111"/>
          <a:ext cx="7924800" cy="64637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5792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9938552"/>
              </p:ext>
            </p:extLst>
          </p:nvPr>
        </p:nvGraphicFramePr>
        <p:xfrm>
          <a:off x="228600" y="457200"/>
          <a:ext cx="86868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42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What are the ideal qualities </a:t>
            </a:r>
            <a:r>
              <a:rPr lang="en-US" dirty="0" smtClean="0"/>
              <a:t/>
            </a:r>
            <a:br>
              <a:rPr lang="en-US" dirty="0" smtClean="0"/>
            </a:br>
            <a:r>
              <a:rPr lang="en-US" dirty="0" smtClean="0"/>
              <a:t>of </a:t>
            </a:r>
            <a:r>
              <a:rPr lang="en-US" dirty="0"/>
              <a:t>a </a:t>
            </a:r>
            <a:r>
              <a:rPr lang="en-US" dirty="0" smtClean="0"/>
              <a:t>learning community (partnership)</a:t>
            </a:r>
            <a:br>
              <a:rPr lang="en-US" dirty="0" smtClean="0"/>
            </a:br>
            <a:r>
              <a:rPr lang="en-US" dirty="0" smtClean="0"/>
              <a:t> </a:t>
            </a:r>
            <a:r>
              <a:rPr lang="en-US" dirty="0"/>
              <a:t>– and why?</a:t>
            </a:r>
          </a:p>
        </p:txBody>
      </p:sp>
      <p:sp>
        <p:nvSpPr>
          <p:cNvPr id="3" name="Subtitle 2"/>
          <p:cNvSpPr>
            <a:spLocks noGrp="1"/>
          </p:cNvSpPr>
          <p:nvPr>
            <p:ph type="subTitle" idx="1"/>
          </p:nvPr>
        </p:nvSpPr>
        <p:spPr/>
        <p:txBody>
          <a:bodyPr/>
          <a:lstStyle/>
          <a:p>
            <a:r>
              <a:rPr lang="en-US" dirty="0"/>
              <a:t>Reflect – share your thoughts with someone from another institution and decide what questions/ideas you want to bring to the larger conversation.</a:t>
            </a:r>
          </a:p>
          <a:p>
            <a:endParaRPr lang="en-US" dirty="0"/>
          </a:p>
        </p:txBody>
      </p:sp>
    </p:spTree>
    <p:extLst>
      <p:ext uri="{BB962C8B-B14F-4D97-AF65-F5344CB8AC3E}">
        <p14:creationId xmlns:p14="http://schemas.microsoft.com/office/powerpoint/2010/main" val="3214515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79</TotalTime>
  <Words>356</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Filling in the Gaps</vt:lpstr>
      <vt:lpstr>PowerPoint Presentation</vt:lpstr>
      <vt:lpstr>PowerPoint Presentation</vt:lpstr>
      <vt:lpstr>PowerPoint Presentation</vt:lpstr>
      <vt:lpstr>PowerPoint Presentation</vt:lpstr>
      <vt:lpstr>What are the ideal qualities  of a learning community (partnership)  – and why?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MSUUSER</dc:creator>
  <cp:lastModifiedBy>todeanna</cp:lastModifiedBy>
  <cp:revision>14</cp:revision>
  <dcterms:created xsi:type="dcterms:W3CDTF">2013-10-29T18:24:10Z</dcterms:created>
  <dcterms:modified xsi:type="dcterms:W3CDTF">2013-11-04T21:25:50Z</dcterms:modified>
</cp:coreProperties>
</file>