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0" r:id="rId4"/>
    <p:sldId id="258" r:id="rId5"/>
    <p:sldId id="261" r:id="rId6"/>
    <p:sldId id="262" r:id="rId7"/>
    <p:sldId id="263" r:id="rId8"/>
    <p:sldId id="264" r:id="rId9"/>
    <p:sldId id="265" r:id="rId10"/>
    <p:sldId id="266" r:id="rId11"/>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38899" autoAdjust="0"/>
  </p:normalViewPr>
  <p:slideViewPr>
    <p:cSldViewPr showGuides="1">
      <p:cViewPr varScale="1">
        <p:scale>
          <a:sx n="22" d="100"/>
          <a:sy n="22" d="100"/>
        </p:scale>
        <p:origin x="-2664" y="-96"/>
      </p:cViewPr>
      <p:guideLst>
        <p:guide orient="horz" pos="672"/>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223E35-2498-4415-BC40-1F62E33A9EB3}" type="doc">
      <dgm:prSet loTypeId="urn:microsoft.com/office/officeart/2005/8/layout/funnel1" loCatId="process" qsTypeId="urn:microsoft.com/office/officeart/2005/8/quickstyle/simple1" qsCatId="simple" csTypeId="urn:microsoft.com/office/officeart/2005/8/colors/colorful3" csCatId="colorful" phldr="1"/>
      <dgm:spPr/>
      <dgm:t>
        <a:bodyPr/>
        <a:lstStyle/>
        <a:p>
          <a:endParaRPr lang="en-US"/>
        </a:p>
      </dgm:t>
    </dgm:pt>
    <dgm:pt modelId="{C8D65221-839F-4C29-86D0-F05294D98B81}">
      <dgm:prSet phldrT="[Text]"/>
      <dgm:spPr/>
      <dgm:t>
        <a:bodyPr/>
        <a:lstStyle/>
        <a:p>
          <a:r>
            <a:rPr lang="en-US" dirty="0" smtClean="0"/>
            <a:t>Writing Center Leader</a:t>
          </a:r>
          <a:endParaRPr lang="en-US" dirty="0"/>
        </a:p>
      </dgm:t>
    </dgm:pt>
    <dgm:pt modelId="{B7716CAC-F4E5-4472-8EE7-3F3695533616}" type="parTrans" cxnId="{E422B7AA-9CA7-4BFA-AF09-91437A905925}">
      <dgm:prSet/>
      <dgm:spPr/>
      <dgm:t>
        <a:bodyPr/>
        <a:lstStyle/>
        <a:p>
          <a:endParaRPr lang="en-US"/>
        </a:p>
      </dgm:t>
    </dgm:pt>
    <dgm:pt modelId="{86447DC5-8263-4EA2-86DD-16B19371A8BD}" type="sibTrans" cxnId="{E422B7AA-9CA7-4BFA-AF09-91437A905925}">
      <dgm:prSet/>
      <dgm:spPr/>
      <dgm:t>
        <a:bodyPr/>
        <a:lstStyle/>
        <a:p>
          <a:endParaRPr lang="en-US"/>
        </a:p>
      </dgm:t>
    </dgm:pt>
    <dgm:pt modelId="{59CF4CF0-4ABA-4EE0-BDFA-B61BA39F85F4}">
      <dgm:prSet phldrT="[Text]"/>
      <dgm:spPr/>
      <dgm:t>
        <a:bodyPr/>
        <a:lstStyle/>
        <a:p>
          <a:r>
            <a:rPr lang="en-US" dirty="0" smtClean="0"/>
            <a:t>Instructor</a:t>
          </a:r>
          <a:endParaRPr lang="en-US" dirty="0"/>
        </a:p>
      </dgm:t>
    </dgm:pt>
    <dgm:pt modelId="{B88D3C65-92E0-4321-83E4-897BD5FA2C15}" type="parTrans" cxnId="{95608131-5387-46DC-A4F8-6B9B8DB37A57}">
      <dgm:prSet/>
      <dgm:spPr/>
      <dgm:t>
        <a:bodyPr/>
        <a:lstStyle/>
        <a:p>
          <a:endParaRPr lang="en-US"/>
        </a:p>
      </dgm:t>
    </dgm:pt>
    <dgm:pt modelId="{1D9D1084-FC21-41D2-B0B5-D54D703D25DF}" type="sibTrans" cxnId="{95608131-5387-46DC-A4F8-6B9B8DB37A57}">
      <dgm:prSet/>
      <dgm:spPr/>
      <dgm:t>
        <a:bodyPr/>
        <a:lstStyle/>
        <a:p>
          <a:endParaRPr lang="en-US"/>
        </a:p>
      </dgm:t>
    </dgm:pt>
    <dgm:pt modelId="{DB4C8FC5-3160-46B4-BF91-15C7970AF323}">
      <dgm:prSet phldrT="[Text]"/>
      <dgm:spPr/>
      <dgm:t>
        <a:bodyPr/>
        <a:lstStyle/>
        <a:p>
          <a:r>
            <a:rPr lang="en-US" dirty="0" smtClean="0"/>
            <a:t>Tutor</a:t>
          </a:r>
          <a:endParaRPr lang="en-US" dirty="0"/>
        </a:p>
      </dgm:t>
    </dgm:pt>
    <dgm:pt modelId="{4B348055-1320-47ED-A993-96D46CF9D4E9}" type="parTrans" cxnId="{B33E0746-9C50-43F0-AA28-67946F1A8455}">
      <dgm:prSet/>
      <dgm:spPr/>
      <dgm:t>
        <a:bodyPr/>
        <a:lstStyle/>
        <a:p>
          <a:endParaRPr lang="en-US"/>
        </a:p>
      </dgm:t>
    </dgm:pt>
    <dgm:pt modelId="{123A856C-7E8A-429E-BA9A-3F3FDC6EDA37}" type="sibTrans" cxnId="{B33E0746-9C50-43F0-AA28-67946F1A8455}">
      <dgm:prSet/>
      <dgm:spPr/>
      <dgm:t>
        <a:bodyPr/>
        <a:lstStyle/>
        <a:p>
          <a:endParaRPr lang="en-US"/>
        </a:p>
      </dgm:t>
    </dgm:pt>
    <dgm:pt modelId="{CAE8715B-F1CC-40EA-AE36-AFCD718BC310}">
      <dgm:prSet phldrT="[Text]"/>
      <dgm:spPr/>
      <dgm:t>
        <a:bodyPr/>
        <a:lstStyle/>
        <a:p>
          <a:r>
            <a:rPr lang="en-US" dirty="0" smtClean="0"/>
            <a:t>Class</a:t>
          </a:r>
          <a:endParaRPr lang="en-US" dirty="0"/>
        </a:p>
      </dgm:t>
    </dgm:pt>
    <dgm:pt modelId="{12436F94-4D83-48A5-BC8A-3E3E494D3F0A}" type="parTrans" cxnId="{D098103E-BF0C-4FF2-87E5-87804320861A}">
      <dgm:prSet/>
      <dgm:spPr/>
      <dgm:t>
        <a:bodyPr/>
        <a:lstStyle/>
        <a:p>
          <a:endParaRPr lang="en-US"/>
        </a:p>
      </dgm:t>
    </dgm:pt>
    <dgm:pt modelId="{7254F93A-3CC4-45F2-B6B1-EB20D33A419C}" type="sibTrans" cxnId="{D098103E-BF0C-4FF2-87E5-87804320861A}">
      <dgm:prSet/>
      <dgm:spPr/>
      <dgm:t>
        <a:bodyPr/>
        <a:lstStyle/>
        <a:p>
          <a:endParaRPr lang="en-US"/>
        </a:p>
      </dgm:t>
    </dgm:pt>
    <dgm:pt modelId="{BD2D8BB3-4265-4E41-9D38-BB72829EC52F}">
      <dgm:prSet phldrT="[Text]"/>
      <dgm:spPr/>
      <dgm:t>
        <a:bodyPr/>
        <a:lstStyle/>
        <a:p>
          <a:endParaRPr lang="en-US" dirty="0"/>
        </a:p>
      </dgm:t>
    </dgm:pt>
    <dgm:pt modelId="{B348F6CE-6787-4853-B80C-6C3BEBA257DB}" type="parTrans" cxnId="{412FDDD1-44A3-49A0-9099-5B16F021ADF8}">
      <dgm:prSet/>
      <dgm:spPr/>
      <dgm:t>
        <a:bodyPr/>
        <a:lstStyle/>
        <a:p>
          <a:endParaRPr lang="en-US"/>
        </a:p>
      </dgm:t>
    </dgm:pt>
    <dgm:pt modelId="{27C38083-0D12-4DBB-B743-FDAF4421BBE2}" type="sibTrans" cxnId="{412FDDD1-44A3-49A0-9099-5B16F021ADF8}">
      <dgm:prSet/>
      <dgm:spPr/>
      <dgm:t>
        <a:bodyPr/>
        <a:lstStyle/>
        <a:p>
          <a:endParaRPr lang="en-US"/>
        </a:p>
      </dgm:t>
    </dgm:pt>
    <dgm:pt modelId="{7F9CE48D-F5BE-40E0-A33F-A4013BFB664F}" type="pres">
      <dgm:prSet presAssocID="{CA223E35-2498-4415-BC40-1F62E33A9EB3}" presName="Name0" presStyleCnt="0">
        <dgm:presLayoutVars>
          <dgm:chMax val="4"/>
          <dgm:resizeHandles val="exact"/>
        </dgm:presLayoutVars>
      </dgm:prSet>
      <dgm:spPr/>
      <dgm:t>
        <a:bodyPr/>
        <a:lstStyle/>
        <a:p>
          <a:endParaRPr lang="en-US"/>
        </a:p>
      </dgm:t>
    </dgm:pt>
    <dgm:pt modelId="{8546E8FE-ED9C-4A52-AC44-E383EEAF4D2E}" type="pres">
      <dgm:prSet presAssocID="{CA223E35-2498-4415-BC40-1F62E33A9EB3}" presName="ellipse" presStyleLbl="trBgShp" presStyleIdx="0" presStyleCnt="1"/>
      <dgm:spPr/>
    </dgm:pt>
    <dgm:pt modelId="{B89F6618-7E6F-46B6-A2D9-5EA6D94983C7}" type="pres">
      <dgm:prSet presAssocID="{CA223E35-2498-4415-BC40-1F62E33A9EB3}" presName="arrow1" presStyleLbl="fgShp" presStyleIdx="0" presStyleCnt="1"/>
      <dgm:spPr/>
    </dgm:pt>
    <dgm:pt modelId="{4E5299F0-2F33-4DE5-902F-2955800C36C5}" type="pres">
      <dgm:prSet presAssocID="{CA223E35-2498-4415-BC40-1F62E33A9EB3}" presName="rectangle" presStyleLbl="revTx" presStyleIdx="0" presStyleCnt="1">
        <dgm:presLayoutVars>
          <dgm:bulletEnabled val="1"/>
        </dgm:presLayoutVars>
      </dgm:prSet>
      <dgm:spPr/>
      <dgm:t>
        <a:bodyPr/>
        <a:lstStyle/>
        <a:p>
          <a:endParaRPr lang="en-US"/>
        </a:p>
      </dgm:t>
    </dgm:pt>
    <dgm:pt modelId="{27CA4319-7A78-4A0E-AFC1-A08F32D3863F}" type="pres">
      <dgm:prSet presAssocID="{59CF4CF0-4ABA-4EE0-BDFA-B61BA39F85F4}" presName="item1" presStyleLbl="node1" presStyleIdx="0" presStyleCnt="3">
        <dgm:presLayoutVars>
          <dgm:bulletEnabled val="1"/>
        </dgm:presLayoutVars>
      </dgm:prSet>
      <dgm:spPr/>
      <dgm:t>
        <a:bodyPr/>
        <a:lstStyle/>
        <a:p>
          <a:endParaRPr lang="en-US"/>
        </a:p>
      </dgm:t>
    </dgm:pt>
    <dgm:pt modelId="{337222B2-C7E7-46E2-8813-54223325659B}" type="pres">
      <dgm:prSet presAssocID="{DB4C8FC5-3160-46B4-BF91-15C7970AF323}" presName="item2" presStyleLbl="node1" presStyleIdx="1" presStyleCnt="3">
        <dgm:presLayoutVars>
          <dgm:bulletEnabled val="1"/>
        </dgm:presLayoutVars>
      </dgm:prSet>
      <dgm:spPr/>
      <dgm:t>
        <a:bodyPr/>
        <a:lstStyle/>
        <a:p>
          <a:endParaRPr lang="en-US"/>
        </a:p>
      </dgm:t>
    </dgm:pt>
    <dgm:pt modelId="{4D536529-5B65-4C3E-ACA8-37628BC9DAAD}" type="pres">
      <dgm:prSet presAssocID="{CAE8715B-F1CC-40EA-AE36-AFCD718BC310}" presName="item3" presStyleLbl="node1" presStyleIdx="2" presStyleCnt="3">
        <dgm:presLayoutVars>
          <dgm:bulletEnabled val="1"/>
        </dgm:presLayoutVars>
      </dgm:prSet>
      <dgm:spPr/>
      <dgm:t>
        <a:bodyPr/>
        <a:lstStyle/>
        <a:p>
          <a:endParaRPr lang="en-US"/>
        </a:p>
      </dgm:t>
    </dgm:pt>
    <dgm:pt modelId="{53EB38CE-7D27-4EEA-B390-E030263D2528}" type="pres">
      <dgm:prSet presAssocID="{CA223E35-2498-4415-BC40-1F62E33A9EB3}" presName="funnel" presStyleLbl="trAlignAcc1" presStyleIdx="0" presStyleCnt="1"/>
      <dgm:spPr/>
    </dgm:pt>
  </dgm:ptLst>
  <dgm:cxnLst>
    <dgm:cxn modelId="{C6BC4DA4-3A3E-423A-B042-A66D7D30C0B3}" type="presOf" srcId="{CA223E35-2498-4415-BC40-1F62E33A9EB3}" destId="{7F9CE48D-F5BE-40E0-A33F-A4013BFB664F}" srcOrd="0" destOrd="0" presId="urn:microsoft.com/office/officeart/2005/8/layout/funnel1"/>
    <dgm:cxn modelId="{B33E0746-9C50-43F0-AA28-67946F1A8455}" srcId="{CA223E35-2498-4415-BC40-1F62E33A9EB3}" destId="{DB4C8FC5-3160-46B4-BF91-15C7970AF323}" srcOrd="2" destOrd="0" parTransId="{4B348055-1320-47ED-A993-96D46CF9D4E9}" sibTransId="{123A856C-7E8A-429E-BA9A-3F3FDC6EDA37}"/>
    <dgm:cxn modelId="{E00EB32F-973E-449F-A6FF-1C1F99F6BE22}" type="presOf" srcId="{DB4C8FC5-3160-46B4-BF91-15C7970AF323}" destId="{27CA4319-7A78-4A0E-AFC1-A08F32D3863F}" srcOrd="0" destOrd="0" presId="urn:microsoft.com/office/officeart/2005/8/layout/funnel1"/>
    <dgm:cxn modelId="{DADFAE15-B1D5-4268-8467-CF42D05484F4}" type="presOf" srcId="{CAE8715B-F1CC-40EA-AE36-AFCD718BC310}" destId="{4E5299F0-2F33-4DE5-902F-2955800C36C5}" srcOrd="0" destOrd="0" presId="urn:microsoft.com/office/officeart/2005/8/layout/funnel1"/>
    <dgm:cxn modelId="{412FDDD1-44A3-49A0-9099-5B16F021ADF8}" srcId="{CA223E35-2498-4415-BC40-1F62E33A9EB3}" destId="{BD2D8BB3-4265-4E41-9D38-BB72829EC52F}" srcOrd="4" destOrd="0" parTransId="{B348F6CE-6787-4853-B80C-6C3BEBA257DB}" sibTransId="{27C38083-0D12-4DBB-B743-FDAF4421BBE2}"/>
    <dgm:cxn modelId="{E233CD79-97FF-4F12-8729-5209BA70E975}" type="presOf" srcId="{59CF4CF0-4ABA-4EE0-BDFA-B61BA39F85F4}" destId="{337222B2-C7E7-46E2-8813-54223325659B}" srcOrd="0" destOrd="0" presId="urn:microsoft.com/office/officeart/2005/8/layout/funnel1"/>
    <dgm:cxn modelId="{D098103E-BF0C-4FF2-87E5-87804320861A}" srcId="{CA223E35-2498-4415-BC40-1F62E33A9EB3}" destId="{CAE8715B-F1CC-40EA-AE36-AFCD718BC310}" srcOrd="3" destOrd="0" parTransId="{12436F94-4D83-48A5-BC8A-3E3E494D3F0A}" sibTransId="{7254F93A-3CC4-45F2-B6B1-EB20D33A419C}"/>
    <dgm:cxn modelId="{E422B7AA-9CA7-4BFA-AF09-91437A905925}" srcId="{CA223E35-2498-4415-BC40-1F62E33A9EB3}" destId="{C8D65221-839F-4C29-86D0-F05294D98B81}" srcOrd="0" destOrd="0" parTransId="{B7716CAC-F4E5-4472-8EE7-3F3695533616}" sibTransId="{86447DC5-8263-4EA2-86DD-16B19371A8BD}"/>
    <dgm:cxn modelId="{559878AC-9A20-4CC6-BCBD-4A1B77E13760}" type="presOf" srcId="{C8D65221-839F-4C29-86D0-F05294D98B81}" destId="{4D536529-5B65-4C3E-ACA8-37628BC9DAAD}" srcOrd="0" destOrd="0" presId="urn:microsoft.com/office/officeart/2005/8/layout/funnel1"/>
    <dgm:cxn modelId="{95608131-5387-46DC-A4F8-6B9B8DB37A57}" srcId="{CA223E35-2498-4415-BC40-1F62E33A9EB3}" destId="{59CF4CF0-4ABA-4EE0-BDFA-B61BA39F85F4}" srcOrd="1" destOrd="0" parTransId="{B88D3C65-92E0-4321-83E4-897BD5FA2C15}" sibTransId="{1D9D1084-FC21-41D2-B0B5-D54D703D25DF}"/>
    <dgm:cxn modelId="{EC9C19E0-0EDD-42FF-A904-063FFFF91B45}" type="presParOf" srcId="{7F9CE48D-F5BE-40E0-A33F-A4013BFB664F}" destId="{8546E8FE-ED9C-4A52-AC44-E383EEAF4D2E}" srcOrd="0" destOrd="0" presId="urn:microsoft.com/office/officeart/2005/8/layout/funnel1"/>
    <dgm:cxn modelId="{00F10B32-3658-49C2-A1A7-BED69A90E8DA}" type="presParOf" srcId="{7F9CE48D-F5BE-40E0-A33F-A4013BFB664F}" destId="{B89F6618-7E6F-46B6-A2D9-5EA6D94983C7}" srcOrd="1" destOrd="0" presId="urn:microsoft.com/office/officeart/2005/8/layout/funnel1"/>
    <dgm:cxn modelId="{CC7CA9C8-722E-4355-AD29-CA64796BE5FA}" type="presParOf" srcId="{7F9CE48D-F5BE-40E0-A33F-A4013BFB664F}" destId="{4E5299F0-2F33-4DE5-902F-2955800C36C5}" srcOrd="2" destOrd="0" presId="urn:microsoft.com/office/officeart/2005/8/layout/funnel1"/>
    <dgm:cxn modelId="{96D1AC3D-0FBF-4324-B232-B0E88C17A2D0}" type="presParOf" srcId="{7F9CE48D-F5BE-40E0-A33F-A4013BFB664F}" destId="{27CA4319-7A78-4A0E-AFC1-A08F32D3863F}" srcOrd="3" destOrd="0" presId="urn:microsoft.com/office/officeart/2005/8/layout/funnel1"/>
    <dgm:cxn modelId="{F17C63E7-0AA0-4E49-B051-B58722E474CA}" type="presParOf" srcId="{7F9CE48D-F5BE-40E0-A33F-A4013BFB664F}" destId="{337222B2-C7E7-46E2-8813-54223325659B}" srcOrd="4" destOrd="0" presId="urn:microsoft.com/office/officeart/2005/8/layout/funnel1"/>
    <dgm:cxn modelId="{0373E8E1-362E-45A2-ACB2-B994084EAC21}" type="presParOf" srcId="{7F9CE48D-F5BE-40E0-A33F-A4013BFB664F}" destId="{4D536529-5B65-4C3E-ACA8-37628BC9DAAD}" srcOrd="5" destOrd="0" presId="urn:microsoft.com/office/officeart/2005/8/layout/funnel1"/>
    <dgm:cxn modelId="{E5127309-AE7D-43EE-93C4-460C42503C08}" type="presParOf" srcId="{7F9CE48D-F5BE-40E0-A33F-A4013BFB664F}" destId="{53EB38CE-7D27-4EEA-B390-E030263D2528}"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223E35-2498-4415-BC40-1F62E33A9EB3}" type="doc">
      <dgm:prSet loTypeId="urn:microsoft.com/office/officeart/2005/8/layout/funnel1" loCatId="process" qsTypeId="urn:microsoft.com/office/officeart/2005/8/quickstyle/simple1" qsCatId="simple" csTypeId="urn:microsoft.com/office/officeart/2005/8/colors/colorful3" csCatId="colorful" phldr="1"/>
      <dgm:spPr/>
      <dgm:t>
        <a:bodyPr/>
        <a:lstStyle/>
        <a:p>
          <a:endParaRPr lang="en-US"/>
        </a:p>
      </dgm:t>
    </dgm:pt>
    <dgm:pt modelId="{C8D65221-839F-4C29-86D0-F05294D98B81}">
      <dgm:prSet phldrT="[Text]"/>
      <dgm:spPr/>
      <dgm:t>
        <a:bodyPr/>
        <a:lstStyle/>
        <a:p>
          <a:r>
            <a:rPr lang="en-US" dirty="0" smtClean="0"/>
            <a:t>Writing Center Leader</a:t>
          </a:r>
          <a:endParaRPr lang="en-US" dirty="0"/>
        </a:p>
      </dgm:t>
    </dgm:pt>
    <dgm:pt modelId="{B7716CAC-F4E5-4472-8EE7-3F3695533616}" type="parTrans" cxnId="{E422B7AA-9CA7-4BFA-AF09-91437A905925}">
      <dgm:prSet/>
      <dgm:spPr/>
      <dgm:t>
        <a:bodyPr/>
        <a:lstStyle/>
        <a:p>
          <a:endParaRPr lang="en-US"/>
        </a:p>
      </dgm:t>
    </dgm:pt>
    <dgm:pt modelId="{86447DC5-8263-4EA2-86DD-16B19371A8BD}" type="sibTrans" cxnId="{E422B7AA-9CA7-4BFA-AF09-91437A905925}">
      <dgm:prSet/>
      <dgm:spPr/>
      <dgm:t>
        <a:bodyPr/>
        <a:lstStyle/>
        <a:p>
          <a:endParaRPr lang="en-US"/>
        </a:p>
      </dgm:t>
    </dgm:pt>
    <dgm:pt modelId="{59CF4CF0-4ABA-4EE0-BDFA-B61BA39F85F4}">
      <dgm:prSet phldrT="[Text]"/>
      <dgm:spPr/>
      <dgm:t>
        <a:bodyPr/>
        <a:lstStyle/>
        <a:p>
          <a:r>
            <a:rPr lang="en-US" dirty="0" smtClean="0"/>
            <a:t>Instructor</a:t>
          </a:r>
          <a:endParaRPr lang="en-US" dirty="0"/>
        </a:p>
      </dgm:t>
    </dgm:pt>
    <dgm:pt modelId="{B88D3C65-92E0-4321-83E4-897BD5FA2C15}" type="parTrans" cxnId="{95608131-5387-46DC-A4F8-6B9B8DB37A57}">
      <dgm:prSet/>
      <dgm:spPr/>
      <dgm:t>
        <a:bodyPr/>
        <a:lstStyle/>
        <a:p>
          <a:endParaRPr lang="en-US"/>
        </a:p>
      </dgm:t>
    </dgm:pt>
    <dgm:pt modelId="{1D9D1084-FC21-41D2-B0B5-D54D703D25DF}" type="sibTrans" cxnId="{95608131-5387-46DC-A4F8-6B9B8DB37A57}">
      <dgm:prSet/>
      <dgm:spPr/>
      <dgm:t>
        <a:bodyPr/>
        <a:lstStyle/>
        <a:p>
          <a:endParaRPr lang="en-US"/>
        </a:p>
      </dgm:t>
    </dgm:pt>
    <dgm:pt modelId="{DB4C8FC5-3160-46B4-BF91-15C7970AF323}">
      <dgm:prSet phldrT="[Text]"/>
      <dgm:spPr/>
      <dgm:t>
        <a:bodyPr/>
        <a:lstStyle/>
        <a:p>
          <a:r>
            <a:rPr lang="en-US" dirty="0" smtClean="0"/>
            <a:t>Tutor</a:t>
          </a:r>
          <a:endParaRPr lang="en-US" dirty="0"/>
        </a:p>
      </dgm:t>
    </dgm:pt>
    <dgm:pt modelId="{4B348055-1320-47ED-A993-96D46CF9D4E9}" type="parTrans" cxnId="{B33E0746-9C50-43F0-AA28-67946F1A8455}">
      <dgm:prSet/>
      <dgm:spPr/>
      <dgm:t>
        <a:bodyPr/>
        <a:lstStyle/>
        <a:p>
          <a:endParaRPr lang="en-US"/>
        </a:p>
      </dgm:t>
    </dgm:pt>
    <dgm:pt modelId="{123A856C-7E8A-429E-BA9A-3F3FDC6EDA37}" type="sibTrans" cxnId="{B33E0746-9C50-43F0-AA28-67946F1A8455}">
      <dgm:prSet/>
      <dgm:spPr/>
      <dgm:t>
        <a:bodyPr/>
        <a:lstStyle/>
        <a:p>
          <a:endParaRPr lang="en-US"/>
        </a:p>
      </dgm:t>
    </dgm:pt>
    <dgm:pt modelId="{CAE8715B-F1CC-40EA-AE36-AFCD718BC310}">
      <dgm:prSet phldrT="[Text]"/>
      <dgm:spPr/>
      <dgm:t>
        <a:bodyPr/>
        <a:lstStyle/>
        <a:p>
          <a:r>
            <a:rPr lang="en-US" dirty="0" smtClean="0"/>
            <a:t>Class</a:t>
          </a:r>
          <a:endParaRPr lang="en-US" dirty="0"/>
        </a:p>
      </dgm:t>
    </dgm:pt>
    <dgm:pt modelId="{12436F94-4D83-48A5-BC8A-3E3E494D3F0A}" type="parTrans" cxnId="{D098103E-BF0C-4FF2-87E5-87804320861A}">
      <dgm:prSet/>
      <dgm:spPr/>
      <dgm:t>
        <a:bodyPr/>
        <a:lstStyle/>
        <a:p>
          <a:endParaRPr lang="en-US"/>
        </a:p>
      </dgm:t>
    </dgm:pt>
    <dgm:pt modelId="{7254F93A-3CC4-45F2-B6B1-EB20D33A419C}" type="sibTrans" cxnId="{D098103E-BF0C-4FF2-87E5-87804320861A}">
      <dgm:prSet/>
      <dgm:spPr/>
      <dgm:t>
        <a:bodyPr/>
        <a:lstStyle/>
        <a:p>
          <a:endParaRPr lang="en-US"/>
        </a:p>
      </dgm:t>
    </dgm:pt>
    <dgm:pt modelId="{BD2D8BB3-4265-4E41-9D38-BB72829EC52F}">
      <dgm:prSet phldrT="[Text]"/>
      <dgm:spPr/>
      <dgm:t>
        <a:bodyPr/>
        <a:lstStyle/>
        <a:p>
          <a:endParaRPr lang="en-US" dirty="0"/>
        </a:p>
      </dgm:t>
    </dgm:pt>
    <dgm:pt modelId="{B348F6CE-6787-4853-B80C-6C3BEBA257DB}" type="parTrans" cxnId="{412FDDD1-44A3-49A0-9099-5B16F021ADF8}">
      <dgm:prSet/>
      <dgm:spPr/>
      <dgm:t>
        <a:bodyPr/>
        <a:lstStyle/>
        <a:p>
          <a:endParaRPr lang="en-US"/>
        </a:p>
      </dgm:t>
    </dgm:pt>
    <dgm:pt modelId="{27C38083-0D12-4DBB-B743-FDAF4421BBE2}" type="sibTrans" cxnId="{412FDDD1-44A3-49A0-9099-5B16F021ADF8}">
      <dgm:prSet/>
      <dgm:spPr/>
      <dgm:t>
        <a:bodyPr/>
        <a:lstStyle/>
        <a:p>
          <a:endParaRPr lang="en-US"/>
        </a:p>
      </dgm:t>
    </dgm:pt>
    <dgm:pt modelId="{7F9CE48D-F5BE-40E0-A33F-A4013BFB664F}" type="pres">
      <dgm:prSet presAssocID="{CA223E35-2498-4415-BC40-1F62E33A9EB3}" presName="Name0" presStyleCnt="0">
        <dgm:presLayoutVars>
          <dgm:chMax val="4"/>
          <dgm:resizeHandles val="exact"/>
        </dgm:presLayoutVars>
      </dgm:prSet>
      <dgm:spPr/>
      <dgm:t>
        <a:bodyPr/>
        <a:lstStyle/>
        <a:p>
          <a:endParaRPr lang="en-US"/>
        </a:p>
      </dgm:t>
    </dgm:pt>
    <dgm:pt modelId="{8546E8FE-ED9C-4A52-AC44-E383EEAF4D2E}" type="pres">
      <dgm:prSet presAssocID="{CA223E35-2498-4415-BC40-1F62E33A9EB3}" presName="ellipse" presStyleLbl="trBgShp" presStyleIdx="0" presStyleCnt="1"/>
      <dgm:spPr/>
    </dgm:pt>
    <dgm:pt modelId="{B89F6618-7E6F-46B6-A2D9-5EA6D94983C7}" type="pres">
      <dgm:prSet presAssocID="{CA223E35-2498-4415-BC40-1F62E33A9EB3}" presName="arrow1" presStyleLbl="fgShp" presStyleIdx="0" presStyleCnt="1"/>
      <dgm:spPr/>
    </dgm:pt>
    <dgm:pt modelId="{4E5299F0-2F33-4DE5-902F-2955800C36C5}" type="pres">
      <dgm:prSet presAssocID="{CA223E35-2498-4415-BC40-1F62E33A9EB3}" presName="rectangle" presStyleLbl="revTx" presStyleIdx="0" presStyleCnt="1">
        <dgm:presLayoutVars>
          <dgm:bulletEnabled val="1"/>
        </dgm:presLayoutVars>
      </dgm:prSet>
      <dgm:spPr/>
      <dgm:t>
        <a:bodyPr/>
        <a:lstStyle/>
        <a:p>
          <a:endParaRPr lang="en-US"/>
        </a:p>
      </dgm:t>
    </dgm:pt>
    <dgm:pt modelId="{27CA4319-7A78-4A0E-AFC1-A08F32D3863F}" type="pres">
      <dgm:prSet presAssocID="{59CF4CF0-4ABA-4EE0-BDFA-B61BA39F85F4}" presName="item1" presStyleLbl="node1" presStyleIdx="0" presStyleCnt="3">
        <dgm:presLayoutVars>
          <dgm:bulletEnabled val="1"/>
        </dgm:presLayoutVars>
      </dgm:prSet>
      <dgm:spPr/>
      <dgm:t>
        <a:bodyPr/>
        <a:lstStyle/>
        <a:p>
          <a:endParaRPr lang="en-US"/>
        </a:p>
      </dgm:t>
    </dgm:pt>
    <dgm:pt modelId="{337222B2-C7E7-46E2-8813-54223325659B}" type="pres">
      <dgm:prSet presAssocID="{DB4C8FC5-3160-46B4-BF91-15C7970AF323}" presName="item2" presStyleLbl="node1" presStyleIdx="1" presStyleCnt="3">
        <dgm:presLayoutVars>
          <dgm:bulletEnabled val="1"/>
        </dgm:presLayoutVars>
      </dgm:prSet>
      <dgm:spPr/>
      <dgm:t>
        <a:bodyPr/>
        <a:lstStyle/>
        <a:p>
          <a:endParaRPr lang="en-US"/>
        </a:p>
      </dgm:t>
    </dgm:pt>
    <dgm:pt modelId="{4D536529-5B65-4C3E-ACA8-37628BC9DAAD}" type="pres">
      <dgm:prSet presAssocID="{CAE8715B-F1CC-40EA-AE36-AFCD718BC310}" presName="item3" presStyleLbl="node1" presStyleIdx="2" presStyleCnt="3">
        <dgm:presLayoutVars>
          <dgm:bulletEnabled val="1"/>
        </dgm:presLayoutVars>
      </dgm:prSet>
      <dgm:spPr/>
      <dgm:t>
        <a:bodyPr/>
        <a:lstStyle/>
        <a:p>
          <a:endParaRPr lang="en-US"/>
        </a:p>
      </dgm:t>
    </dgm:pt>
    <dgm:pt modelId="{53EB38CE-7D27-4EEA-B390-E030263D2528}" type="pres">
      <dgm:prSet presAssocID="{CA223E35-2498-4415-BC40-1F62E33A9EB3}" presName="funnel" presStyleLbl="trAlignAcc1" presStyleIdx="0" presStyleCnt="1"/>
      <dgm:spPr/>
    </dgm:pt>
  </dgm:ptLst>
  <dgm:cxnLst>
    <dgm:cxn modelId="{755C2E12-5B9A-4755-BD7D-B2AD04EB5833}" type="presOf" srcId="{C8D65221-839F-4C29-86D0-F05294D98B81}" destId="{4D536529-5B65-4C3E-ACA8-37628BC9DAAD}" srcOrd="0" destOrd="0" presId="urn:microsoft.com/office/officeart/2005/8/layout/funnel1"/>
    <dgm:cxn modelId="{D098103E-BF0C-4FF2-87E5-87804320861A}" srcId="{CA223E35-2498-4415-BC40-1F62E33A9EB3}" destId="{CAE8715B-F1CC-40EA-AE36-AFCD718BC310}" srcOrd="3" destOrd="0" parTransId="{12436F94-4D83-48A5-BC8A-3E3E494D3F0A}" sibTransId="{7254F93A-3CC4-45F2-B6B1-EB20D33A419C}"/>
    <dgm:cxn modelId="{E422B7AA-9CA7-4BFA-AF09-91437A905925}" srcId="{CA223E35-2498-4415-BC40-1F62E33A9EB3}" destId="{C8D65221-839F-4C29-86D0-F05294D98B81}" srcOrd="0" destOrd="0" parTransId="{B7716CAC-F4E5-4472-8EE7-3F3695533616}" sibTransId="{86447DC5-8263-4EA2-86DD-16B19371A8BD}"/>
    <dgm:cxn modelId="{1DD227AD-8A8C-492B-93B9-D399D05B1325}" type="presOf" srcId="{59CF4CF0-4ABA-4EE0-BDFA-B61BA39F85F4}" destId="{337222B2-C7E7-46E2-8813-54223325659B}" srcOrd="0" destOrd="0" presId="urn:microsoft.com/office/officeart/2005/8/layout/funnel1"/>
    <dgm:cxn modelId="{95608131-5387-46DC-A4F8-6B9B8DB37A57}" srcId="{CA223E35-2498-4415-BC40-1F62E33A9EB3}" destId="{59CF4CF0-4ABA-4EE0-BDFA-B61BA39F85F4}" srcOrd="1" destOrd="0" parTransId="{B88D3C65-92E0-4321-83E4-897BD5FA2C15}" sibTransId="{1D9D1084-FC21-41D2-B0B5-D54D703D25DF}"/>
    <dgm:cxn modelId="{1D5A8905-1611-4F89-90D2-FAE1A44AF8F4}" type="presOf" srcId="{CA223E35-2498-4415-BC40-1F62E33A9EB3}" destId="{7F9CE48D-F5BE-40E0-A33F-A4013BFB664F}" srcOrd="0" destOrd="0" presId="urn:microsoft.com/office/officeart/2005/8/layout/funnel1"/>
    <dgm:cxn modelId="{B33E0746-9C50-43F0-AA28-67946F1A8455}" srcId="{CA223E35-2498-4415-BC40-1F62E33A9EB3}" destId="{DB4C8FC5-3160-46B4-BF91-15C7970AF323}" srcOrd="2" destOrd="0" parTransId="{4B348055-1320-47ED-A993-96D46CF9D4E9}" sibTransId="{123A856C-7E8A-429E-BA9A-3F3FDC6EDA37}"/>
    <dgm:cxn modelId="{58FBE89C-F49E-4FF3-BD0E-FA9679E79A85}" type="presOf" srcId="{CAE8715B-F1CC-40EA-AE36-AFCD718BC310}" destId="{4E5299F0-2F33-4DE5-902F-2955800C36C5}" srcOrd="0" destOrd="0" presId="urn:microsoft.com/office/officeart/2005/8/layout/funnel1"/>
    <dgm:cxn modelId="{353C5F42-F617-481C-BD57-710E734B1990}" type="presOf" srcId="{DB4C8FC5-3160-46B4-BF91-15C7970AF323}" destId="{27CA4319-7A78-4A0E-AFC1-A08F32D3863F}" srcOrd="0" destOrd="0" presId="urn:microsoft.com/office/officeart/2005/8/layout/funnel1"/>
    <dgm:cxn modelId="{412FDDD1-44A3-49A0-9099-5B16F021ADF8}" srcId="{CA223E35-2498-4415-BC40-1F62E33A9EB3}" destId="{BD2D8BB3-4265-4E41-9D38-BB72829EC52F}" srcOrd="4" destOrd="0" parTransId="{B348F6CE-6787-4853-B80C-6C3BEBA257DB}" sibTransId="{27C38083-0D12-4DBB-B743-FDAF4421BBE2}"/>
    <dgm:cxn modelId="{41D31836-7551-44D8-83C2-DB1518DE74E6}" type="presParOf" srcId="{7F9CE48D-F5BE-40E0-A33F-A4013BFB664F}" destId="{8546E8FE-ED9C-4A52-AC44-E383EEAF4D2E}" srcOrd="0" destOrd="0" presId="urn:microsoft.com/office/officeart/2005/8/layout/funnel1"/>
    <dgm:cxn modelId="{9057B84E-8D30-42E0-B404-8B63115E8A2B}" type="presParOf" srcId="{7F9CE48D-F5BE-40E0-A33F-A4013BFB664F}" destId="{B89F6618-7E6F-46B6-A2D9-5EA6D94983C7}" srcOrd="1" destOrd="0" presId="urn:microsoft.com/office/officeart/2005/8/layout/funnel1"/>
    <dgm:cxn modelId="{8AAAECB9-BCE6-423A-AB4D-80A9F6D5AFBF}" type="presParOf" srcId="{7F9CE48D-F5BE-40E0-A33F-A4013BFB664F}" destId="{4E5299F0-2F33-4DE5-902F-2955800C36C5}" srcOrd="2" destOrd="0" presId="urn:microsoft.com/office/officeart/2005/8/layout/funnel1"/>
    <dgm:cxn modelId="{C0512B15-65DB-49D5-98B6-2B8F4C413DA3}" type="presParOf" srcId="{7F9CE48D-F5BE-40E0-A33F-A4013BFB664F}" destId="{27CA4319-7A78-4A0E-AFC1-A08F32D3863F}" srcOrd="3" destOrd="0" presId="urn:microsoft.com/office/officeart/2005/8/layout/funnel1"/>
    <dgm:cxn modelId="{C4A6B846-AB8E-4960-8F03-61B6BDE477A9}" type="presParOf" srcId="{7F9CE48D-F5BE-40E0-A33F-A4013BFB664F}" destId="{337222B2-C7E7-46E2-8813-54223325659B}" srcOrd="4" destOrd="0" presId="urn:microsoft.com/office/officeart/2005/8/layout/funnel1"/>
    <dgm:cxn modelId="{F73F4179-E7DC-4D26-981B-82734F7B48CF}" type="presParOf" srcId="{7F9CE48D-F5BE-40E0-A33F-A4013BFB664F}" destId="{4D536529-5B65-4C3E-ACA8-37628BC9DAAD}" srcOrd="5" destOrd="0" presId="urn:microsoft.com/office/officeart/2005/8/layout/funnel1"/>
    <dgm:cxn modelId="{F73A515F-1B30-480E-8A6A-F41DC7AA16A9}" type="presParOf" srcId="{7F9CE48D-F5BE-40E0-A33F-A4013BFB664F}" destId="{53EB38CE-7D27-4EEA-B390-E030263D2528}"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223E35-2498-4415-BC40-1F62E33A9EB3}" type="doc">
      <dgm:prSet loTypeId="urn:microsoft.com/office/officeart/2005/8/layout/funnel1" loCatId="process" qsTypeId="urn:microsoft.com/office/officeart/2005/8/quickstyle/simple1" qsCatId="simple" csTypeId="urn:microsoft.com/office/officeart/2005/8/colors/colorful3" csCatId="colorful" phldr="1"/>
      <dgm:spPr/>
      <dgm:t>
        <a:bodyPr/>
        <a:lstStyle/>
        <a:p>
          <a:endParaRPr lang="en-US"/>
        </a:p>
      </dgm:t>
    </dgm:pt>
    <dgm:pt modelId="{C8D65221-839F-4C29-86D0-F05294D98B81}">
      <dgm:prSet phldrT="[Text]"/>
      <dgm:spPr/>
      <dgm:t>
        <a:bodyPr/>
        <a:lstStyle/>
        <a:p>
          <a:r>
            <a:rPr lang="en-US" dirty="0" smtClean="0"/>
            <a:t>Writing Center Leader</a:t>
          </a:r>
          <a:endParaRPr lang="en-US" dirty="0"/>
        </a:p>
      </dgm:t>
    </dgm:pt>
    <dgm:pt modelId="{B7716CAC-F4E5-4472-8EE7-3F3695533616}" type="parTrans" cxnId="{E422B7AA-9CA7-4BFA-AF09-91437A905925}">
      <dgm:prSet/>
      <dgm:spPr/>
      <dgm:t>
        <a:bodyPr/>
        <a:lstStyle/>
        <a:p>
          <a:endParaRPr lang="en-US"/>
        </a:p>
      </dgm:t>
    </dgm:pt>
    <dgm:pt modelId="{86447DC5-8263-4EA2-86DD-16B19371A8BD}" type="sibTrans" cxnId="{E422B7AA-9CA7-4BFA-AF09-91437A905925}">
      <dgm:prSet/>
      <dgm:spPr/>
      <dgm:t>
        <a:bodyPr/>
        <a:lstStyle/>
        <a:p>
          <a:endParaRPr lang="en-US"/>
        </a:p>
      </dgm:t>
    </dgm:pt>
    <dgm:pt modelId="{59CF4CF0-4ABA-4EE0-BDFA-B61BA39F85F4}">
      <dgm:prSet phldrT="[Text]"/>
      <dgm:spPr/>
      <dgm:t>
        <a:bodyPr/>
        <a:lstStyle/>
        <a:p>
          <a:r>
            <a:rPr lang="en-US" dirty="0" smtClean="0"/>
            <a:t>Instructor</a:t>
          </a:r>
          <a:endParaRPr lang="en-US" dirty="0"/>
        </a:p>
      </dgm:t>
    </dgm:pt>
    <dgm:pt modelId="{B88D3C65-92E0-4321-83E4-897BD5FA2C15}" type="parTrans" cxnId="{95608131-5387-46DC-A4F8-6B9B8DB37A57}">
      <dgm:prSet/>
      <dgm:spPr/>
      <dgm:t>
        <a:bodyPr/>
        <a:lstStyle/>
        <a:p>
          <a:endParaRPr lang="en-US"/>
        </a:p>
      </dgm:t>
    </dgm:pt>
    <dgm:pt modelId="{1D9D1084-FC21-41D2-B0B5-D54D703D25DF}" type="sibTrans" cxnId="{95608131-5387-46DC-A4F8-6B9B8DB37A57}">
      <dgm:prSet/>
      <dgm:spPr/>
      <dgm:t>
        <a:bodyPr/>
        <a:lstStyle/>
        <a:p>
          <a:endParaRPr lang="en-US"/>
        </a:p>
      </dgm:t>
    </dgm:pt>
    <dgm:pt modelId="{DB4C8FC5-3160-46B4-BF91-15C7970AF323}">
      <dgm:prSet phldrT="[Text]"/>
      <dgm:spPr/>
      <dgm:t>
        <a:bodyPr/>
        <a:lstStyle/>
        <a:p>
          <a:r>
            <a:rPr lang="en-US" dirty="0" smtClean="0"/>
            <a:t>Tutor</a:t>
          </a:r>
          <a:endParaRPr lang="en-US" dirty="0"/>
        </a:p>
      </dgm:t>
    </dgm:pt>
    <dgm:pt modelId="{4B348055-1320-47ED-A993-96D46CF9D4E9}" type="parTrans" cxnId="{B33E0746-9C50-43F0-AA28-67946F1A8455}">
      <dgm:prSet/>
      <dgm:spPr/>
      <dgm:t>
        <a:bodyPr/>
        <a:lstStyle/>
        <a:p>
          <a:endParaRPr lang="en-US"/>
        </a:p>
      </dgm:t>
    </dgm:pt>
    <dgm:pt modelId="{123A856C-7E8A-429E-BA9A-3F3FDC6EDA37}" type="sibTrans" cxnId="{B33E0746-9C50-43F0-AA28-67946F1A8455}">
      <dgm:prSet/>
      <dgm:spPr/>
      <dgm:t>
        <a:bodyPr/>
        <a:lstStyle/>
        <a:p>
          <a:endParaRPr lang="en-US"/>
        </a:p>
      </dgm:t>
    </dgm:pt>
    <dgm:pt modelId="{CAE8715B-F1CC-40EA-AE36-AFCD718BC310}">
      <dgm:prSet phldrT="[Text]"/>
      <dgm:spPr/>
      <dgm:t>
        <a:bodyPr/>
        <a:lstStyle/>
        <a:p>
          <a:r>
            <a:rPr lang="en-US" dirty="0" smtClean="0"/>
            <a:t>Class</a:t>
          </a:r>
          <a:endParaRPr lang="en-US" dirty="0"/>
        </a:p>
      </dgm:t>
    </dgm:pt>
    <dgm:pt modelId="{12436F94-4D83-48A5-BC8A-3E3E494D3F0A}" type="parTrans" cxnId="{D098103E-BF0C-4FF2-87E5-87804320861A}">
      <dgm:prSet/>
      <dgm:spPr/>
      <dgm:t>
        <a:bodyPr/>
        <a:lstStyle/>
        <a:p>
          <a:endParaRPr lang="en-US"/>
        </a:p>
      </dgm:t>
    </dgm:pt>
    <dgm:pt modelId="{7254F93A-3CC4-45F2-B6B1-EB20D33A419C}" type="sibTrans" cxnId="{D098103E-BF0C-4FF2-87E5-87804320861A}">
      <dgm:prSet/>
      <dgm:spPr/>
      <dgm:t>
        <a:bodyPr/>
        <a:lstStyle/>
        <a:p>
          <a:endParaRPr lang="en-US"/>
        </a:p>
      </dgm:t>
    </dgm:pt>
    <dgm:pt modelId="{BD2D8BB3-4265-4E41-9D38-BB72829EC52F}">
      <dgm:prSet phldrT="[Text]"/>
      <dgm:spPr/>
      <dgm:t>
        <a:bodyPr/>
        <a:lstStyle/>
        <a:p>
          <a:endParaRPr lang="en-US" dirty="0"/>
        </a:p>
      </dgm:t>
    </dgm:pt>
    <dgm:pt modelId="{B348F6CE-6787-4853-B80C-6C3BEBA257DB}" type="parTrans" cxnId="{412FDDD1-44A3-49A0-9099-5B16F021ADF8}">
      <dgm:prSet/>
      <dgm:spPr/>
      <dgm:t>
        <a:bodyPr/>
        <a:lstStyle/>
        <a:p>
          <a:endParaRPr lang="en-US"/>
        </a:p>
      </dgm:t>
    </dgm:pt>
    <dgm:pt modelId="{27C38083-0D12-4DBB-B743-FDAF4421BBE2}" type="sibTrans" cxnId="{412FDDD1-44A3-49A0-9099-5B16F021ADF8}">
      <dgm:prSet/>
      <dgm:spPr/>
      <dgm:t>
        <a:bodyPr/>
        <a:lstStyle/>
        <a:p>
          <a:endParaRPr lang="en-US"/>
        </a:p>
      </dgm:t>
    </dgm:pt>
    <dgm:pt modelId="{7F9CE48D-F5BE-40E0-A33F-A4013BFB664F}" type="pres">
      <dgm:prSet presAssocID="{CA223E35-2498-4415-BC40-1F62E33A9EB3}" presName="Name0" presStyleCnt="0">
        <dgm:presLayoutVars>
          <dgm:chMax val="4"/>
          <dgm:resizeHandles val="exact"/>
        </dgm:presLayoutVars>
      </dgm:prSet>
      <dgm:spPr/>
      <dgm:t>
        <a:bodyPr/>
        <a:lstStyle/>
        <a:p>
          <a:endParaRPr lang="en-US"/>
        </a:p>
      </dgm:t>
    </dgm:pt>
    <dgm:pt modelId="{8546E8FE-ED9C-4A52-AC44-E383EEAF4D2E}" type="pres">
      <dgm:prSet presAssocID="{CA223E35-2498-4415-BC40-1F62E33A9EB3}" presName="ellipse" presStyleLbl="trBgShp" presStyleIdx="0" presStyleCnt="1"/>
      <dgm:spPr/>
    </dgm:pt>
    <dgm:pt modelId="{B89F6618-7E6F-46B6-A2D9-5EA6D94983C7}" type="pres">
      <dgm:prSet presAssocID="{CA223E35-2498-4415-BC40-1F62E33A9EB3}" presName="arrow1" presStyleLbl="fgShp" presStyleIdx="0" presStyleCnt="1"/>
      <dgm:spPr/>
    </dgm:pt>
    <dgm:pt modelId="{4E5299F0-2F33-4DE5-902F-2955800C36C5}" type="pres">
      <dgm:prSet presAssocID="{CA223E35-2498-4415-BC40-1F62E33A9EB3}" presName="rectangle" presStyleLbl="revTx" presStyleIdx="0" presStyleCnt="1">
        <dgm:presLayoutVars>
          <dgm:bulletEnabled val="1"/>
        </dgm:presLayoutVars>
      </dgm:prSet>
      <dgm:spPr/>
      <dgm:t>
        <a:bodyPr/>
        <a:lstStyle/>
        <a:p>
          <a:endParaRPr lang="en-US"/>
        </a:p>
      </dgm:t>
    </dgm:pt>
    <dgm:pt modelId="{27CA4319-7A78-4A0E-AFC1-A08F32D3863F}" type="pres">
      <dgm:prSet presAssocID="{59CF4CF0-4ABA-4EE0-BDFA-B61BA39F85F4}" presName="item1" presStyleLbl="node1" presStyleIdx="0" presStyleCnt="3">
        <dgm:presLayoutVars>
          <dgm:bulletEnabled val="1"/>
        </dgm:presLayoutVars>
      </dgm:prSet>
      <dgm:spPr/>
      <dgm:t>
        <a:bodyPr/>
        <a:lstStyle/>
        <a:p>
          <a:endParaRPr lang="en-US"/>
        </a:p>
      </dgm:t>
    </dgm:pt>
    <dgm:pt modelId="{337222B2-C7E7-46E2-8813-54223325659B}" type="pres">
      <dgm:prSet presAssocID="{DB4C8FC5-3160-46B4-BF91-15C7970AF323}" presName="item2" presStyleLbl="node1" presStyleIdx="1" presStyleCnt="3">
        <dgm:presLayoutVars>
          <dgm:bulletEnabled val="1"/>
        </dgm:presLayoutVars>
      </dgm:prSet>
      <dgm:spPr/>
      <dgm:t>
        <a:bodyPr/>
        <a:lstStyle/>
        <a:p>
          <a:endParaRPr lang="en-US"/>
        </a:p>
      </dgm:t>
    </dgm:pt>
    <dgm:pt modelId="{4D536529-5B65-4C3E-ACA8-37628BC9DAAD}" type="pres">
      <dgm:prSet presAssocID="{CAE8715B-F1CC-40EA-AE36-AFCD718BC310}" presName="item3" presStyleLbl="node1" presStyleIdx="2" presStyleCnt="3">
        <dgm:presLayoutVars>
          <dgm:bulletEnabled val="1"/>
        </dgm:presLayoutVars>
      </dgm:prSet>
      <dgm:spPr/>
      <dgm:t>
        <a:bodyPr/>
        <a:lstStyle/>
        <a:p>
          <a:endParaRPr lang="en-US"/>
        </a:p>
      </dgm:t>
    </dgm:pt>
    <dgm:pt modelId="{53EB38CE-7D27-4EEA-B390-E030263D2528}" type="pres">
      <dgm:prSet presAssocID="{CA223E35-2498-4415-BC40-1F62E33A9EB3}" presName="funnel" presStyleLbl="trAlignAcc1" presStyleIdx="0" presStyleCnt="1"/>
      <dgm:spPr/>
    </dgm:pt>
  </dgm:ptLst>
  <dgm:cxnLst>
    <dgm:cxn modelId="{67A61FD4-AB9C-450B-A0E5-07F234095BC9}" type="presOf" srcId="{CA223E35-2498-4415-BC40-1F62E33A9EB3}" destId="{7F9CE48D-F5BE-40E0-A33F-A4013BFB664F}" srcOrd="0" destOrd="0" presId="urn:microsoft.com/office/officeart/2005/8/layout/funnel1"/>
    <dgm:cxn modelId="{B33E0746-9C50-43F0-AA28-67946F1A8455}" srcId="{CA223E35-2498-4415-BC40-1F62E33A9EB3}" destId="{DB4C8FC5-3160-46B4-BF91-15C7970AF323}" srcOrd="2" destOrd="0" parTransId="{4B348055-1320-47ED-A993-96D46CF9D4E9}" sibTransId="{123A856C-7E8A-429E-BA9A-3F3FDC6EDA37}"/>
    <dgm:cxn modelId="{CFEBDEF1-F543-428A-8F40-D8AE4F4FE482}" type="presOf" srcId="{CAE8715B-F1CC-40EA-AE36-AFCD718BC310}" destId="{4E5299F0-2F33-4DE5-902F-2955800C36C5}" srcOrd="0" destOrd="0" presId="urn:microsoft.com/office/officeart/2005/8/layout/funnel1"/>
    <dgm:cxn modelId="{412FDDD1-44A3-49A0-9099-5B16F021ADF8}" srcId="{CA223E35-2498-4415-BC40-1F62E33A9EB3}" destId="{BD2D8BB3-4265-4E41-9D38-BB72829EC52F}" srcOrd="4" destOrd="0" parTransId="{B348F6CE-6787-4853-B80C-6C3BEBA257DB}" sibTransId="{27C38083-0D12-4DBB-B743-FDAF4421BBE2}"/>
    <dgm:cxn modelId="{AC95BED6-E72B-4D6C-8FA2-03326699AB6B}" type="presOf" srcId="{59CF4CF0-4ABA-4EE0-BDFA-B61BA39F85F4}" destId="{337222B2-C7E7-46E2-8813-54223325659B}" srcOrd="0" destOrd="0" presId="urn:microsoft.com/office/officeart/2005/8/layout/funnel1"/>
    <dgm:cxn modelId="{9EFF9CE3-FCA1-48EC-B604-A28070F04498}" type="presOf" srcId="{DB4C8FC5-3160-46B4-BF91-15C7970AF323}" destId="{27CA4319-7A78-4A0E-AFC1-A08F32D3863F}" srcOrd="0" destOrd="0" presId="urn:microsoft.com/office/officeart/2005/8/layout/funnel1"/>
    <dgm:cxn modelId="{D098103E-BF0C-4FF2-87E5-87804320861A}" srcId="{CA223E35-2498-4415-BC40-1F62E33A9EB3}" destId="{CAE8715B-F1CC-40EA-AE36-AFCD718BC310}" srcOrd="3" destOrd="0" parTransId="{12436F94-4D83-48A5-BC8A-3E3E494D3F0A}" sibTransId="{7254F93A-3CC4-45F2-B6B1-EB20D33A419C}"/>
    <dgm:cxn modelId="{E422B7AA-9CA7-4BFA-AF09-91437A905925}" srcId="{CA223E35-2498-4415-BC40-1F62E33A9EB3}" destId="{C8D65221-839F-4C29-86D0-F05294D98B81}" srcOrd="0" destOrd="0" parTransId="{B7716CAC-F4E5-4472-8EE7-3F3695533616}" sibTransId="{86447DC5-8263-4EA2-86DD-16B19371A8BD}"/>
    <dgm:cxn modelId="{75EE135F-ECF7-4FEA-B42F-62FB560405F0}" type="presOf" srcId="{C8D65221-839F-4C29-86D0-F05294D98B81}" destId="{4D536529-5B65-4C3E-ACA8-37628BC9DAAD}" srcOrd="0" destOrd="0" presId="urn:microsoft.com/office/officeart/2005/8/layout/funnel1"/>
    <dgm:cxn modelId="{95608131-5387-46DC-A4F8-6B9B8DB37A57}" srcId="{CA223E35-2498-4415-BC40-1F62E33A9EB3}" destId="{59CF4CF0-4ABA-4EE0-BDFA-B61BA39F85F4}" srcOrd="1" destOrd="0" parTransId="{B88D3C65-92E0-4321-83E4-897BD5FA2C15}" sibTransId="{1D9D1084-FC21-41D2-B0B5-D54D703D25DF}"/>
    <dgm:cxn modelId="{4971A773-0DEE-450C-A8AD-112399C89D16}" type="presParOf" srcId="{7F9CE48D-F5BE-40E0-A33F-A4013BFB664F}" destId="{8546E8FE-ED9C-4A52-AC44-E383EEAF4D2E}" srcOrd="0" destOrd="0" presId="urn:microsoft.com/office/officeart/2005/8/layout/funnel1"/>
    <dgm:cxn modelId="{3F1F2C20-D8AE-4B83-84ED-AC06533AE378}" type="presParOf" srcId="{7F9CE48D-F5BE-40E0-A33F-A4013BFB664F}" destId="{B89F6618-7E6F-46B6-A2D9-5EA6D94983C7}" srcOrd="1" destOrd="0" presId="urn:microsoft.com/office/officeart/2005/8/layout/funnel1"/>
    <dgm:cxn modelId="{2986BA0B-2F53-4B4A-B9AE-86A915468648}" type="presParOf" srcId="{7F9CE48D-F5BE-40E0-A33F-A4013BFB664F}" destId="{4E5299F0-2F33-4DE5-902F-2955800C36C5}" srcOrd="2" destOrd="0" presId="urn:microsoft.com/office/officeart/2005/8/layout/funnel1"/>
    <dgm:cxn modelId="{1408104E-A458-492C-A543-5771EFE59A10}" type="presParOf" srcId="{7F9CE48D-F5BE-40E0-A33F-A4013BFB664F}" destId="{27CA4319-7A78-4A0E-AFC1-A08F32D3863F}" srcOrd="3" destOrd="0" presId="urn:microsoft.com/office/officeart/2005/8/layout/funnel1"/>
    <dgm:cxn modelId="{54CCC007-F8F1-4B11-9470-498A585118BC}" type="presParOf" srcId="{7F9CE48D-F5BE-40E0-A33F-A4013BFB664F}" destId="{337222B2-C7E7-46E2-8813-54223325659B}" srcOrd="4" destOrd="0" presId="urn:microsoft.com/office/officeart/2005/8/layout/funnel1"/>
    <dgm:cxn modelId="{CBC2AE5A-1A99-42DA-BCCF-E8FF90C188D4}" type="presParOf" srcId="{7F9CE48D-F5BE-40E0-A33F-A4013BFB664F}" destId="{4D536529-5B65-4C3E-ACA8-37628BC9DAAD}" srcOrd="5" destOrd="0" presId="urn:microsoft.com/office/officeart/2005/8/layout/funnel1"/>
    <dgm:cxn modelId="{FAD0083F-B08E-4393-84DB-FC38EFDADF8F}" type="presParOf" srcId="{7F9CE48D-F5BE-40E0-A33F-A4013BFB664F}" destId="{53EB38CE-7D27-4EEA-B390-E030263D2528}"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A223E35-2498-4415-BC40-1F62E33A9EB3}" type="doc">
      <dgm:prSet loTypeId="urn:microsoft.com/office/officeart/2005/8/layout/funnel1" loCatId="process" qsTypeId="urn:microsoft.com/office/officeart/2005/8/quickstyle/simple1" qsCatId="simple" csTypeId="urn:microsoft.com/office/officeart/2005/8/colors/colorful3" csCatId="colorful" phldr="1"/>
      <dgm:spPr/>
      <dgm:t>
        <a:bodyPr/>
        <a:lstStyle/>
        <a:p>
          <a:endParaRPr lang="en-US"/>
        </a:p>
      </dgm:t>
    </dgm:pt>
    <dgm:pt modelId="{C8D65221-839F-4C29-86D0-F05294D98B81}">
      <dgm:prSet phldrT="[Text]"/>
      <dgm:spPr/>
      <dgm:t>
        <a:bodyPr/>
        <a:lstStyle/>
        <a:p>
          <a:r>
            <a:rPr lang="en-US" dirty="0" smtClean="0"/>
            <a:t>Writing Center Leader</a:t>
          </a:r>
          <a:endParaRPr lang="en-US" dirty="0"/>
        </a:p>
      </dgm:t>
    </dgm:pt>
    <dgm:pt modelId="{B7716CAC-F4E5-4472-8EE7-3F3695533616}" type="parTrans" cxnId="{E422B7AA-9CA7-4BFA-AF09-91437A905925}">
      <dgm:prSet/>
      <dgm:spPr/>
      <dgm:t>
        <a:bodyPr/>
        <a:lstStyle/>
        <a:p>
          <a:endParaRPr lang="en-US"/>
        </a:p>
      </dgm:t>
    </dgm:pt>
    <dgm:pt modelId="{86447DC5-8263-4EA2-86DD-16B19371A8BD}" type="sibTrans" cxnId="{E422B7AA-9CA7-4BFA-AF09-91437A905925}">
      <dgm:prSet/>
      <dgm:spPr/>
      <dgm:t>
        <a:bodyPr/>
        <a:lstStyle/>
        <a:p>
          <a:endParaRPr lang="en-US"/>
        </a:p>
      </dgm:t>
    </dgm:pt>
    <dgm:pt modelId="{59CF4CF0-4ABA-4EE0-BDFA-B61BA39F85F4}">
      <dgm:prSet phldrT="[Text]"/>
      <dgm:spPr/>
      <dgm:t>
        <a:bodyPr/>
        <a:lstStyle/>
        <a:p>
          <a:r>
            <a:rPr lang="en-US" dirty="0" smtClean="0"/>
            <a:t>Instructor</a:t>
          </a:r>
          <a:endParaRPr lang="en-US" dirty="0"/>
        </a:p>
      </dgm:t>
    </dgm:pt>
    <dgm:pt modelId="{B88D3C65-92E0-4321-83E4-897BD5FA2C15}" type="parTrans" cxnId="{95608131-5387-46DC-A4F8-6B9B8DB37A57}">
      <dgm:prSet/>
      <dgm:spPr/>
      <dgm:t>
        <a:bodyPr/>
        <a:lstStyle/>
        <a:p>
          <a:endParaRPr lang="en-US"/>
        </a:p>
      </dgm:t>
    </dgm:pt>
    <dgm:pt modelId="{1D9D1084-FC21-41D2-B0B5-D54D703D25DF}" type="sibTrans" cxnId="{95608131-5387-46DC-A4F8-6B9B8DB37A57}">
      <dgm:prSet/>
      <dgm:spPr/>
      <dgm:t>
        <a:bodyPr/>
        <a:lstStyle/>
        <a:p>
          <a:endParaRPr lang="en-US"/>
        </a:p>
      </dgm:t>
    </dgm:pt>
    <dgm:pt modelId="{DB4C8FC5-3160-46B4-BF91-15C7970AF323}">
      <dgm:prSet phldrT="[Text]"/>
      <dgm:spPr/>
      <dgm:t>
        <a:bodyPr/>
        <a:lstStyle/>
        <a:p>
          <a:r>
            <a:rPr lang="en-US" dirty="0" smtClean="0"/>
            <a:t>Tutor</a:t>
          </a:r>
          <a:endParaRPr lang="en-US" dirty="0"/>
        </a:p>
      </dgm:t>
    </dgm:pt>
    <dgm:pt modelId="{4B348055-1320-47ED-A993-96D46CF9D4E9}" type="parTrans" cxnId="{B33E0746-9C50-43F0-AA28-67946F1A8455}">
      <dgm:prSet/>
      <dgm:spPr/>
      <dgm:t>
        <a:bodyPr/>
        <a:lstStyle/>
        <a:p>
          <a:endParaRPr lang="en-US"/>
        </a:p>
      </dgm:t>
    </dgm:pt>
    <dgm:pt modelId="{123A856C-7E8A-429E-BA9A-3F3FDC6EDA37}" type="sibTrans" cxnId="{B33E0746-9C50-43F0-AA28-67946F1A8455}">
      <dgm:prSet/>
      <dgm:spPr/>
      <dgm:t>
        <a:bodyPr/>
        <a:lstStyle/>
        <a:p>
          <a:endParaRPr lang="en-US"/>
        </a:p>
      </dgm:t>
    </dgm:pt>
    <dgm:pt modelId="{CAE8715B-F1CC-40EA-AE36-AFCD718BC310}">
      <dgm:prSet phldrT="[Text]"/>
      <dgm:spPr/>
      <dgm:t>
        <a:bodyPr/>
        <a:lstStyle/>
        <a:p>
          <a:r>
            <a:rPr lang="en-US" dirty="0" smtClean="0"/>
            <a:t>Class</a:t>
          </a:r>
          <a:endParaRPr lang="en-US" dirty="0"/>
        </a:p>
      </dgm:t>
    </dgm:pt>
    <dgm:pt modelId="{12436F94-4D83-48A5-BC8A-3E3E494D3F0A}" type="parTrans" cxnId="{D098103E-BF0C-4FF2-87E5-87804320861A}">
      <dgm:prSet/>
      <dgm:spPr/>
      <dgm:t>
        <a:bodyPr/>
        <a:lstStyle/>
        <a:p>
          <a:endParaRPr lang="en-US"/>
        </a:p>
      </dgm:t>
    </dgm:pt>
    <dgm:pt modelId="{7254F93A-3CC4-45F2-B6B1-EB20D33A419C}" type="sibTrans" cxnId="{D098103E-BF0C-4FF2-87E5-87804320861A}">
      <dgm:prSet/>
      <dgm:spPr/>
      <dgm:t>
        <a:bodyPr/>
        <a:lstStyle/>
        <a:p>
          <a:endParaRPr lang="en-US"/>
        </a:p>
      </dgm:t>
    </dgm:pt>
    <dgm:pt modelId="{BD2D8BB3-4265-4E41-9D38-BB72829EC52F}">
      <dgm:prSet phldrT="[Text]"/>
      <dgm:spPr/>
      <dgm:t>
        <a:bodyPr/>
        <a:lstStyle/>
        <a:p>
          <a:endParaRPr lang="en-US" dirty="0"/>
        </a:p>
      </dgm:t>
    </dgm:pt>
    <dgm:pt modelId="{B348F6CE-6787-4853-B80C-6C3BEBA257DB}" type="parTrans" cxnId="{412FDDD1-44A3-49A0-9099-5B16F021ADF8}">
      <dgm:prSet/>
      <dgm:spPr/>
      <dgm:t>
        <a:bodyPr/>
        <a:lstStyle/>
        <a:p>
          <a:endParaRPr lang="en-US"/>
        </a:p>
      </dgm:t>
    </dgm:pt>
    <dgm:pt modelId="{27C38083-0D12-4DBB-B743-FDAF4421BBE2}" type="sibTrans" cxnId="{412FDDD1-44A3-49A0-9099-5B16F021ADF8}">
      <dgm:prSet/>
      <dgm:spPr/>
      <dgm:t>
        <a:bodyPr/>
        <a:lstStyle/>
        <a:p>
          <a:endParaRPr lang="en-US"/>
        </a:p>
      </dgm:t>
    </dgm:pt>
    <dgm:pt modelId="{7F9CE48D-F5BE-40E0-A33F-A4013BFB664F}" type="pres">
      <dgm:prSet presAssocID="{CA223E35-2498-4415-BC40-1F62E33A9EB3}" presName="Name0" presStyleCnt="0">
        <dgm:presLayoutVars>
          <dgm:chMax val="4"/>
          <dgm:resizeHandles val="exact"/>
        </dgm:presLayoutVars>
      </dgm:prSet>
      <dgm:spPr/>
      <dgm:t>
        <a:bodyPr/>
        <a:lstStyle/>
        <a:p>
          <a:endParaRPr lang="en-US"/>
        </a:p>
      </dgm:t>
    </dgm:pt>
    <dgm:pt modelId="{8546E8FE-ED9C-4A52-AC44-E383EEAF4D2E}" type="pres">
      <dgm:prSet presAssocID="{CA223E35-2498-4415-BC40-1F62E33A9EB3}" presName="ellipse" presStyleLbl="trBgShp" presStyleIdx="0" presStyleCnt="1"/>
      <dgm:spPr/>
    </dgm:pt>
    <dgm:pt modelId="{B89F6618-7E6F-46B6-A2D9-5EA6D94983C7}" type="pres">
      <dgm:prSet presAssocID="{CA223E35-2498-4415-BC40-1F62E33A9EB3}" presName="arrow1" presStyleLbl="fgShp" presStyleIdx="0" presStyleCnt="1"/>
      <dgm:spPr/>
    </dgm:pt>
    <dgm:pt modelId="{4E5299F0-2F33-4DE5-902F-2955800C36C5}" type="pres">
      <dgm:prSet presAssocID="{CA223E35-2498-4415-BC40-1F62E33A9EB3}" presName="rectangle" presStyleLbl="revTx" presStyleIdx="0" presStyleCnt="1">
        <dgm:presLayoutVars>
          <dgm:bulletEnabled val="1"/>
        </dgm:presLayoutVars>
      </dgm:prSet>
      <dgm:spPr/>
      <dgm:t>
        <a:bodyPr/>
        <a:lstStyle/>
        <a:p>
          <a:endParaRPr lang="en-US"/>
        </a:p>
      </dgm:t>
    </dgm:pt>
    <dgm:pt modelId="{27CA4319-7A78-4A0E-AFC1-A08F32D3863F}" type="pres">
      <dgm:prSet presAssocID="{59CF4CF0-4ABA-4EE0-BDFA-B61BA39F85F4}" presName="item1" presStyleLbl="node1" presStyleIdx="0" presStyleCnt="3">
        <dgm:presLayoutVars>
          <dgm:bulletEnabled val="1"/>
        </dgm:presLayoutVars>
      </dgm:prSet>
      <dgm:spPr/>
      <dgm:t>
        <a:bodyPr/>
        <a:lstStyle/>
        <a:p>
          <a:endParaRPr lang="en-US"/>
        </a:p>
      </dgm:t>
    </dgm:pt>
    <dgm:pt modelId="{337222B2-C7E7-46E2-8813-54223325659B}" type="pres">
      <dgm:prSet presAssocID="{DB4C8FC5-3160-46B4-BF91-15C7970AF323}" presName="item2" presStyleLbl="node1" presStyleIdx="1" presStyleCnt="3">
        <dgm:presLayoutVars>
          <dgm:bulletEnabled val="1"/>
        </dgm:presLayoutVars>
      </dgm:prSet>
      <dgm:spPr/>
      <dgm:t>
        <a:bodyPr/>
        <a:lstStyle/>
        <a:p>
          <a:endParaRPr lang="en-US"/>
        </a:p>
      </dgm:t>
    </dgm:pt>
    <dgm:pt modelId="{4D536529-5B65-4C3E-ACA8-37628BC9DAAD}" type="pres">
      <dgm:prSet presAssocID="{CAE8715B-F1CC-40EA-AE36-AFCD718BC310}" presName="item3" presStyleLbl="node1" presStyleIdx="2" presStyleCnt="3">
        <dgm:presLayoutVars>
          <dgm:bulletEnabled val="1"/>
        </dgm:presLayoutVars>
      </dgm:prSet>
      <dgm:spPr/>
      <dgm:t>
        <a:bodyPr/>
        <a:lstStyle/>
        <a:p>
          <a:endParaRPr lang="en-US"/>
        </a:p>
      </dgm:t>
    </dgm:pt>
    <dgm:pt modelId="{53EB38CE-7D27-4EEA-B390-E030263D2528}" type="pres">
      <dgm:prSet presAssocID="{CA223E35-2498-4415-BC40-1F62E33A9EB3}" presName="funnel" presStyleLbl="trAlignAcc1" presStyleIdx="0" presStyleCnt="1"/>
      <dgm:spPr/>
    </dgm:pt>
  </dgm:ptLst>
  <dgm:cxnLst>
    <dgm:cxn modelId="{88BD4C80-171C-4278-9CE3-5DEFCE465B67}" type="presOf" srcId="{CAE8715B-F1CC-40EA-AE36-AFCD718BC310}" destId="{4E5299F0-2F33-4DE5-902F-2955800C36C5}" srcOrd="0" destOrd="0" presId="urn:microsoft.com/office/officeart/2005/8/layout/funnel1"/>
    <dgm:cxn modelId="{B33E0746-9C50-43F0-AA28-67946F1A8455}" srcId="{CA223E35-2498-4415-BC40-1F62E33A9EB3}" destId="{DB4C8FC5-3160-46B4-BF91-15C7970AF323}" srcOrd="2" destOrd="0" parTransId="{4B348055-1320-47ED-A993-96D46CF9D4E9}" sibTransId="{123A856C-7E8A-429E-BA9A-3F3FDC6EDA37}"/>
    <dgm:cxn modelId="{94498FB1-7304-45E9-B2E3-30BA379F6FDD}" type="presOf" srcId="{59CF4CF0-4ABA-4EE0-BDFA-B61BA39F85F4}" destId="{337222B2-C7E7-46E2-8813-54223325659B}" srcOrd="0" destOrd="0" presId="urn:microsoft.com/office/officeart/2005/8/layout/funnel1"/>
    <dgm:cxn modelId="{412FDDD1-44A3-49A0-9099-5B16F021ADF8}" srcId="{CA223E35-2498-4415-BC40-1F62E33A9EB3}" destId="{BD2D8BB3-4265-4E41-9D38-BB72829EC52F}" srcOrd="4" destOrd="0" parTransId="{B348F6CE-6787-4853-B80C-6C3BEBA257DB}" sibTransId="{27C38083-0D12-4DBB-B743-FDAF4421BBE2}"/>
    <dgm:cxn modelId="{8BEFBDB4-3626-4EB2-83B2-4D3CB8B1F1EA}" type="presOf" srcId="{C8D65221-839F-4C29-86D0-F05294D98B81}" destId="{4D536529-5B65-4C3E-ACA8-37628BC9DAAD}" srcOrd="0" destOrd="0" presId="urn:microsoft.com/office/officeart/2005/8/layout/funnel1"/>
    <dgm:cxn modelId="{D4FC1CAB-7B39-4BA1-A230-E69FC994831F}" type="presOf" srcId="{CA223E35-2498-4415-BC40-1F62E33A9EB3}" destId="{7F9CE48D-F5BE-40E0-A33F-A4013BFB664F}" srcOrd="0" destOrd="0" presId="urn:microsoft.com/office/officeart/2005/8/layout/funnel1"/>
    <dgm:cxn modelId="{DA57F589-A768-4B87-B2E0-93489F4629B4}" type="presOf" srcId="{DB4C8FC5-3160-46B4-BF91-15C7970AF323}" destId="{27CA4319-7A78-4A0E-AFC1-A08F32D3863F}" srcOrd="0" destOrd="0" presId="urn:microsoft.com/office/officeart/2005/8/layout/funnel1"/>
    <dgm:cxn modelId="{E422B7AA-9CA7-4BFA-AF09-91437A905925}" srcId="{CA223E35-2498-4415-BC40-1F62E33A9EB3}" destId="{C8D65221-839F-4C29-86D0-F05294D98B81}" srcOrd="0" destOrd="0" parTransId="{B7716CAC-F4E5-4472-8EE7-3F3695533616}" sibTransId="{86447DC5-8263-4EA2-86DD-16B19371A8BD}"/>
    <dgm:cxn modelId="{D098103E-BF0C-4FF2-87E5-87804320861A}" srcId="{CA223E35-2498-4415-BC40-1F62E33A9EB3}" destId="{CAE8715B-F1CC-40EA-AE36-AFCD718BC310}" srcOrd="3" destOrd="0" parTransId="{12436F94-4D83-48A5-BC8A-3E3E494D3F0A}" sibTransId="{7254F93A-3CC4-45F2-B6B1-EB20D33A419C}"/>
    <dgm:cxn modelId="{95608131-5387-46DC-A4F8-6B9B8DB37A57}" srcId="{CA223E35-2498-4415-BC40-1F62E33A9EB3}" destId="{59CF4CF0-4ABA-4EE0-BDFA-B61BA39F85F4}" srcOrd="1" destOrd="0" parTransId="{B88D3C65-92E0-4321-83E4-897BD5FA2C15}" sibTransId="{1D9D1084-FC21-41D2-B0B5-D54D703D25DF}"/>
    <dgm:cxn modelId="{A83F08A9-2E77-4CDF-811B-D0130C0BF783}" type="presParOf" srcId="{7F9CE48D-F5BE-40E0-A33F-A4013BFB664F}" destId="{8546E8FE-ED9C-4A52-AC44-E383EEAF4D2E}" srcOrd="0" destOrd="0" presId="urn:microsoft.com/office/officeart/2005/8/layout/funnel1"/>
    <dgm:cxn modelId="{99E260A6-B0AA-4EC1-BD12-CAC826714685}" type="presParOf" srcId="{7F9CE48D-F5BE-40E0-A33F-A4013BFB664F}" destId="{B89F6618-7E6F-46B6-A2D9-5EA6D94983C7}" srcOrd="1" destOrd="0" presId="urn:microsoft.com/office/officeart/2005/8/layout/funnel1"/>
    <dgm:cxn modelId="{E63EE3DC-039A-4171-A4D1-AE5A6C7C809C}" type="presParOf" srcId="{7F9CE48D-F5BE-40E0-A33F-A4013BFB664F}" destId="{4E5299F0-2F33-4DE5-902F-2955800C36C5}" srcOrd="2" destOrd="0" presId="urn:microsoft.com/office/officeart/2005/8/layout/funnel1"/>
    <dgm:cxn modelId="{A5D74BC9-C6E8-4F23-8A0F-76765432F7D8}" type="presParOf" srcId="{7F9CE48D-F5BE-40E0-A33F-A4013BFB664F}" destId="{27CA4319-7A78-4A0E-AFC1-A08F32D3863F}" srcOrd="3" destOrd="0" presId="urn:microsoft.com/office/officeart/2005/8/layout/funnel1"/>
    <dgm:cxn modelId="{92815196-E88E-4EA6-BFD3-25F00DA73806}" type="presParOf" srcId="{7F9CE48D-F5BE-40E0-A33F-A4013BFB664F}" destId="{337222B2-C7E7-46E2-8813-54223325659B}" srcOrd="4" destOrd="0" presId="urn:microsoft.com/office/officeart/2005/8/layout/funnel1"/>
    <dgm:cxn modelId="{ED067640-DF83-41A8-8B1D-74362C3A0D4E}" type="presParOf" srcId="{7F9CE48D-F5BE-40E0-A33F-A4013BFB664F}" destId="{4D536529-5B65-4C3E-ACA8-37628BC9DAAD}" srcOrd="5" destOrd="0" presId="urn:microsoft.com/office/officeart/2005/8/layout/funnel1"/>
    <dgm:cxn modelId="{A1375757-6098-4DC3-AD71-311374D3EA0B}" type="presParOf" srcId="{7F9CE48D-F5BE-40E0-A33F-A4013BFB664F}" destId="{53EB38CE-7D27-4EEA-B390-E030263D2528}"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223E35-2498-4415-BC40-1F62E33A9EB3}" type="doc">
      <dgm:prSet loTypeId="urn:microsoft.com/office/officeart/2005/8/layout/funnel1" loCatId="process" qsTypeId="urn:microsoft.com/office/officeart/2005/8/quickstyle/simple1" qsCatId="simple" csTypeId="urn:microsoft.com/office/officeart/2005/8/colors/colorful3" csCatId="colorful" phldr="1"/>
      <dgm:spPr/>
      <dgm:t>
        <a:bodyPr/>
        <a:lstStyle/>
        <a:p>
          <a:endParaRPr lang="en-US"/>
        </a:p>
      </dgm:t>
    </dgm:pt>
    <dgm:pt modelId="{C8D65221-839F-4C29-86D0-F05294D98B81}">
      <dgm:prSet phldrT="[Text]"/>
      <dgm:spPr/>
      <dgm:t>
        <a:bodyPr/>
        <a:lstStyle/>
        <a:p>
          <a:r>
            <a:rPr lang="en-US" dirty="0" smtClean="0"/>
            <a:t>Writing Center Leader</a:t>
          </a:r>
          <a:endParaRPr lang="en-US" dirty="0"/>
        </a:p>
      </dgm:t>
    </dgm:pt>
    <dgm:pt modelId="{B7716CAC-F4E5-4472-8EE7-3F3695533616}" type="parTrans" cxnId="{E422B7AA-9CA7-4BFA-AF09-91437A905925}">
      <dgm:prSet/>
      <dgm:spPr/>
      <dgm:t>
        <a:bodyPr/>
        <a:lstStyle/>
        <a:p>
          <a:endParaRPr lang="en-US"/>
        </a:p>
      </dgm:t>
    </dgm:pt>
    <dgm:pt modelId="{86447DC5-8263-4EA2-86DD-16B19371A8BD}" type="sibTrans" cxnId="{E422B7AA-9CA7-4BFA-AF09-91437A905925}">
      <dgm:prSet/>
      <dgm:spPr/>
      <dgm:t>
        <a:bodyPr/>
        <a:lstStyle/>
        <a:p>
          <a:endParaRPr lang="en-US"/>
        </a:p>
      </dgm:t>
    </dgm:pt>
    <dgm:pt modelId="{59CF4CF0-4ABA-4EE0-BDFA-B61BA39F85F4}">
      <dgm:prSet phldrT="[Text]"/>
      <dgm:spPr/>
      <dgm:t>
        <a:bodyPr/>
        <a:lstStyle/>
        <a:p>
          <a:r>
            <a:rPr lang="en-US" dirty="0" smtClean="0"/>
            <a:t>Instructor</a:t>
          </a:r>
          <a:endParaRPr lang="en-US" dirty="0"/>
        </a:p>
      </dgm:t>
    </dgm:pt>
    <dgm:pt modelId="{B88D3C65-92E0-4321-83E4-897BD5FA2C15}" type="parTrans" cxnId="{95608131-5387-46DC-A4F8-6B9B8DB37A57}">
      <dgm:prSet/>
      <dgm:spPr/>
      <dgm:t>
        <a:bodyPr/>
        <a:lstStyle/>
        <a:p>
          <a:endParaRPr lang="en-US"/>
        </a:p>
      </dgm:t>
    </dgm:pt>
    <dgm:pt modelId="{1D9D1084-FC21-41D2-B0B5-D54D703D25DF}" type="sibTrans" cxnId="{95608131-5387-46DC-A4F8-6B9B8DB37A57}">
      <dgm:prSet/>
      <dgm:spPr/>
      <dgm:t>
        <a:bodyPr/>
        <a:lstStyle/>
        <a:p>
          <a:endParaRPr lang="en-US"/>
        </a:p>
      </dgm:t>
    </dgm:pt>
    <dgm:pt modelId="{DB4C8FC5-3160-46B4-BF91-15C7970AF323}">
      <dgm:prSet phldrT="[Text]"/>
      <dgm:spPr/>
      <dgm:t>
        <a:bodyPr/>
        <a:lstStyle/>
        <a:p>
          <a:r>
            <a:rPr lang="en-US" dirty="0" smtClean="0"/>
            <a:t>Tutor</a:t>
          </a:r>
          <a:endParaRPr lang="en-US" dirty="0"/>
        </a:p>
      </dgm:t>
    </dgm:pt>
    <dgm:pt modelId="{4B348055-1320-47ED-A993-96D46CF9D4E9}" type="parTrans" cxnId="{B33E0746-9C50-43F0-AA28-67946F1A8455}">
      <dgm:prSet/>
      <dgm:spPr/>
      <dgm:t>
        <a:bodyPr/>
        <a:lstStyle/>
        <a:p>
          <a:endParaRPr lang="en-US"/>
        </a:p>
      </dgm:t>
    </dgm:pt>
    <dgm:pt modelId="{123A856C-7E8A-429E-BA9A-3F3FDC6EDA37}" type="sibTrans" cxnId="{B33E0746-9C50-43F0-AA28-67946F1A8455}">
      <dgm:prSet/>
      <dgm:spPr/>
      <dgm:t>
        <a:bodyPr/>
        <a:lstStyle/>
        <a:p>
          <a:endParaRPr lang="en-US"/>
        </a:p>
      </dgm:t>
    </dgm:pt>
    <dgm:pt modelId="{CAE8715B-F1CC-40EA-AE36-AFCD718BC310}">
      <dgm:prSet phldrT="[Text]"/>
      <dgm:spPr/>
      <dgm:t>
        <a:bodyPr/>
        <a:lstStyle/>
        <a:p>
          <a:r>
            <a:rPr lang="en-US" dirty="0" smtClean="0"/>
            <a:t>Class</a:t>
          </a:r>
          <a:endParaRPr lang="en-US" dirty="0"/>
        </a:p>
      </dgm:t>
    </dgm:pt>
    <dgm:pt modelId="{12436F94-4D83-48A5-BC8A-3E3E494D3F0A}" type="parTrans" cxnId="{D098103E-BF0C-4FF2-87E5-87804320861A}">
      <dgm:prSet/>
      <dgm:spPr/>
      <dgm:t>
        <a:bodyPr/>
        <a:lstStyle/>
        <a:p>
          <a:endParaRPr lang="en-US"/>
        </a:p>
      </dgm:t>
    </dgm:pt>
    <dgm:pt modelId="{7254F93A-3CC4-45F2-B6B1-EB20D33A419C}" type="sibTrans" cxnId="{D098103E-BF0C-4FF2-87E5-87804320861A}">
      <dgm:prSet/>
      <dgm:spPr/>
      <dgm:t>
        <a:bodyPr/>
        <a:lstStyle/>
        <a:p>
          <a:endParaRPr lang="en-US"/>
        </a:p>
      </dgm:t>
    </dgm:pt>
    <dgm:pt modelId="{BD2D8BB3-4265-4E41-9D38-BB72829EC52F}">
      <dgm:prSet phldrT="[Text]"/>
      <dgm:spPr/>
      <dgm:t>
        <a:bodyPr/>
        <a:lstStyle/>
        <a:p>
          <a:endParaRPr lang="en-US" dirty="0"/>
        </a:p>
      </dgm:t>
    </dgm:pt>
    <dgm:pt modelId="{B348F6CE-6787-4853-B80C-6C3BEBA257DB}" type="parTrans" cxnId="{412FDDD1-44A3-49A0-9099-5B16F021ADF8}">
      <dgm:prSet/>
      <dgm:spPr/>
      <dgm:t>
        <a:bodyPr/>
        <a:lstStyle/>
        <a:p>
          <a:endParaRPr lang="en-US"/>
        </a:p>
      </dgm:t>
    </dgm:pt>
    <dgm:pt modelId="{27C38083-0D12-4DBB-B743-FDAF4421BBE2}" type="sibTrans" cxnId="{412FDDD1-44A3-49A0-9099-5B16F021ADF8}">
      <dgm:prSet/>
      <dgm:spPr/>
      <dgm:t>
        <a:bodyPr/>
        <a:lstStyle/>
        <a:p>
          <a:endParaRPr lang="en-US"/>
        </a:p>
      </dgm:t>
    </dgm:pt>
    <dgm:pt modelId="{7F9CE48D-F5BE-40E0-A33F-A4013BFB664F}" type="pres">
      <dgm:prSet presAssocID="{CA223E35-2498-4415-BC40-1F62E33A9EB3}" presName="Name0" presStyleCnt="0">
        <dgm:presLayoutVars>
          <dgm:chMax val="4"/>
          <dgm:resizeHandles val="exact"/>
        </dgm:presLayoutVars>
      </dgm:prSet>
      <dgm:spPr/>
      <dgm:t>
        <a:bodyPr/>
        <a:lstStyle/>
        <a:p>
          <a:endParaRPr lang="en-US"/>
        </a:p>
      </dgm:t>
    </dgm:pt>
    <dgm:pt modelId="{8546E8FE-ED9C-4A52-AC44-E383EEAF4D2E}" type="pres">
      <dgm:prSet presAssocID="{CA223E35-2498-4415-BC40-1F62E33A9EB3}" presName="ellipse" presStyleLbl="trBgShp" presStyleIdx="0" presStyleCnt="1"/>
      <dgm:spPr/>
    </dgm:pt>
    <dgm:pt modelId="{B89F6618-7E6F-46B6-A2D9-5EA6D94983C7}" type="pres">
      <dgm:prSet presAssocID="{CA223E35-2498-4415-BC40-1F62E33A9EB3}" presName="arrow1" presStyleLbl="fgShp" presStyleIdx="0" presStyleCnt="1"/>
      <dgm:spPr/>
    </dgm:pt>
    <dgm:pt modelId="{4E5299F0-2F33-4DE5-902F-2955800C36C5}" type="pres">
      <dgm:prSet presAssocID="{CA223E35-2498-4415-BC40-1F62E33A9EB3}" presName="rectangle" presStyleLbl="revTx" presStyleIdx="0" presStyleCnt="1">
        <dgm:presLayoutVars>
          <dgm:bulletEnabled val="1"/>
        </dgm:presLayoutVars>
      </dgm:prSet>
      <dgm:spPr/>
      <dgm:t>
        <a:bodyPr/>
        <a:lstStyle/>
        <a:p>
          <a:endParaRPr lang="en-US"/>
        </a:p>
      </dgm:t>
    </dgm:pt>
    <dgm:pt modelId="{27CA4319-7A78-4A0E-AFC1-A08F32D3863F}" type="pres">
      <dgm:prSet presAssocID="{59CF4CF0-4ABA-4EE0-BDFA-B61BA39F85F4}" presName="item1" presStyleLbl="node1" presStyleIdx="0" presStyleCnt="3">
        <dgm:presLayoutVars>
          <dgm:bulletEnabled val="1"/>
        </dgm:presLayoutVars>
      </dgm:prSet>
      <dgm:spPr/>
      <dgm:t>
        <a:bodyPr/>
        <a:lstStyle/>
        <a:p>
          <a:endParaRPr lang="en-US"/>
        </a:p>
      </dgm:t>
    </dgm:pt>
    <dgm:pt modelId="{337222B2-C7E7-46E2-8813-54223325659B}" type="pres">
      <dgm:prSet presAssocID="{DB4C8FC5-3160-46B4-BF91-15C7970AF323}" presName="item2" presStyleLbl="node1" presStyleIdx="1" presStyleCnt="3">
        <dgm:presLayoutVars>
          <dgm:bulletEnabled val="1"/>
        </dgm:presLayoutVars>
      </dgm:prSet>
      <dgm:spPr/>
      <dgm:t>
        <a:bodyPr/>
        <a:lstStyle/>
        <a:p>
          <a:endParaRPr lang="en-US"/>
        </a:p>
      </dgm:t>
    </dgm:pt>
    <dgm:pt modelId="{4D536529-5B65-4C3E-ACA8-37628BC9DAAD}" type="pres">
      <dgm:prSet presAssocID="{CAE8715B-F1CC-40EA-AE36-AFCD718BC310}" presName="item3" presStyleLbl="node1" presStyleIdx="2" presStyleCnt="3">
        <dgm:presLayoutVars>
          <dgm:bulletEnabled val="1"/>
        </dgm:presLayoutVars>
      </dgm:prSet>
      <dgm:spPr/>
      <dgm:t>
        <a:bodyPr/>
        <a:lstStyle/>
        <a:p>
          <a:endParaRPr lang="en-US"/>
        </a:p>
      </dgm:t>
    </dgm:pt>
    <dgm:pt modelId="{53EB38CE-7D27-4EEA-B390-E030263D2528}" type="pres">
      <dgm:prSet presAssocID="{CA223E35-2498-4415-BC40-1F62E33A9EB3}" presName="funnel" presStyleLbl="trAlignAcc1" presStyleIdx="0" presStyleCnt="1"/>
      <dgm:spPr/>
    </dgm:pt>
  </dgm:ptLst>
  <dgm:cxnLst>
    <dgm:cxn modelId="{B33E0746-9C50-43F0-AA28-67946F1A8455}" srcId="{CA223E35-2498-4415-BC40-1F62E33A9EB3}" destId="{DB4C8FC5-3160-46B4-BF91-15C7970AF323}" srcOrd="2" destOrd="0" parTransId="{4B348055-1320-47ED-A993-96D46CF9D4E9}" sibTransId="{123A856C-7E8A-429E-BA9A-3F3FDC6EDA37}"/>
    <dgm:cxn modelId="{0AD51F3D-A362-4B99-88CE-52B9B7724D33}" type="presOf" srcId="{59CF4CF0-4ABA-4EE0-BDFA-B61BA39F85F4}" destId="{337222B2-C7E7-46E2-8813-54223325659B}" srcOrd="0" destOrd="0" presId="urn:microsoft.com/office/officeart/2005/8/layout/funnel1"/>
    <dgm:cxn modelId="{D99CA634-227F-431B-B2BD-DD25AFC62CF2}" type="presOf" srcId="{CAE8715B-F1CC-40EA-AE36-AFCD718BC310}" destId="{4E5299F0-2F33-4DE5-902F-2955800C36C5}" srcOrd="0" destOrd="0" presId="urn:microsoft.com/office/officeart/2005/8/layout/funnel1"/>
    <dgm:cxn modelId="{412FDDD1-44A3-49A0-9099-5B16F021ADF8}" srcId="{CA223E35-2498-4415-BC40-1F62E33A9EB3}" destId="{BD2D8BB3-4265-4E41-9D38-BB72829EC52F}" srcOrd="4" destOrd="0" parTransId="{B348F6CE-6787-4853-B80C-6C3BEBA257DB}" sibTransId="{27C38083-0D12-4DBB-B743-FDAF4421BBE2}"/>
    <dgm:cxn modelId="{53591FE5-7838-4A48-A183-3226DA77F544}" type="presOf" srcId="{CA223E35-2498-4415-BC40-1F62E33A9EB3}" destId="{7F9CE48D-F5BE-40E0-A33F-A4013BFB664F}" srcOrd="0" destOrd="0" presId="urn:microsoft.com/office/officeart/2005/8/layout/funnel1"/>
    <dgm:cxn modelId="{246CF781-F799-4DDF-ABE0-391EB609FAFF}" type="presOf" srcId="{C8D65221-839F-4C29-86D0-F05294D98B81}" destId="{4D536529-5B65-4C3E-ACA8-37628BC9DAAD}" srcOrd="0" destOrd="0" presId="urn:microsoft.com/office/officeart/2005/8/layout/funnel1"/>
    <dgm:cxn modelId="{D098103E-BF0C-4FF2-87E5-87804320861A}" srcId="{CA223E35-2498-4415-BC40-1F62E33A9EB3}" destId="{CAE8715B-F1CC-40EA-AE36-AFCD718BC310}" srcOrd="3" destOrd="0" parTransId="{12436F94-4D83-48A5-BC8A-3E3E494D3F0A}" sibTransId="{7254F93A-3CC4-45F2-B6B1-EB20D33A419C}"/>
    <dgm:cxn modelId="{E422B7AA-9CA7-4BFA-AF09-91437A905925}" srcId="{CA223E35-2498-4415-BC40-1F62E33A9EB3}" destId="{C8D65221-839F-4C29-86D0-F05294D98B81}" srcOrd="0" destOrd="0" parTransId="{B7716CAC-F4E5-4472-8EE7-3F3695533616}" sibTransId="{86447DC5-8263-4EA2-86DD-16B19371A8BD}"/>
    <dgm:cxn modelId="{4A38A82D-4DAA-488F-91A1-35481BC10B7C}" type="presOf" srcId="{DB4C8FC5-3160-46B4-BF91-15C7970AF323}" destId="{27CA4319-7A78-4A0E-AFC1-A08F32D3863F}" srcOrd="0" destOrd="0" presId="urn:microsoft.com/office/officeart/2005/8/layout/funnel1"/>
    <dgm:cxn modelId="{95608131-5387-46DC-A4F8-6B9B8DB37A57}" srcId="{CA223E35-2498-4415-BC40-1F62E33A9EB3}" destId="{59CF4CF0-4ABA-4EE0-BDFA-B61BA39F85F4}" srcOrd="1" destOrd="0" parTransId="{B88D3C65-92E0-4321-83E4-897BD5FA2C15}" sibTransId="{1D9D1084-FC21-41D2-B0B5-D54D703D25DF}"/>
    <dgm:cxn modelId="{EF4A22C2-D2BB-4484-B723-354AF0C46316}" type="presParOf" srcId="{7F9CE48D-F5BE-40E0-A33F-A4013BFB664F}" destId="{8546E8FE-ED9C-4A52-AC44-E383EEAF4D2E}" srcOrd="0" destOrd="0" presId="urn:microsoft.com/office/officeart/2005/8/layout/funnel1"/>
    <dgm:cxn modelId="{553A4965-EF1D-4C02-B5FF-B0FB9D2FB4E2}" type="presParOf" srcId="{7F9CE48D-F5BE-40E0-A33F-A4013BFB664F}" destId="{B89F6618-7E6F-46B6-A2D9-5EA6D94983C7}" srcOrd="1" destOrd="0" presId="urn:microsoft.com/office/officeart/2005/8/layout/funnel1"/>
    <dgm:cxn modelId="{7F5DCD1F-2959-4E30-8E0F-46FDAB4CB394}" type="presParOf" srcId="{7F9CE48D-F5BE-40E0-A33F-A4013BFB664F}" destId="{4E5299F0-2F33-4DE5-902F-2955800C36C5}" srcOrd="2" destOrd="0" presId="urn:microsoft.com/office/officeart/2005/8/layout/funnel1"/>
    <dgm:cxn modelId="{9FC7DD02-4C72-42FF-B366-D626F7BA6961}" type="presParOf" srcId="{7F9CE48D-F5BE-40E0-A33F-A4013BFB664F}" destId="{27CA4319-7A78-4A0E-AFC1-A08F32D3863F}" srcOrd="3" destOrd="0" presId="urn:microsoft.com/office/officeart/2005/8/layout/funnel1"/>
    <dgm:cxn modelId="{DCDCCB68-9CEF-495A-8901-267B8269F59A}" type="presParOf" srcId="{7F9CE48D-F5BE-40E0-A33F-A4013BFB664F}" destId="{337222B2-C7E7-46E2-8813-54223325659B}" srcOrd="4" destOrd="0" presId="urn:microsoft.com/office/officeart/2005/8/layout/funnel1"/>
    <dgm:cxn modelId="{D8D861DD-06AB-46BB-8AD5-40C56A004C0F}" type="presParOf" srcId="{7F9CE48D-F5BE-40E0-A33F-A4013BFB664F}" destId="{4D536529-5B65-4C3E-ACA8-37628BC9DAAD}" srcOrd="5" destOrd="0" presId="urn:microsoft.com/office/officeart/2005/8/layout/funnel1"/>
    <dgm:cxn modelId="{0F4EAF72-BE0E-4D64-95E6-00988A0479EA}" type="presParOf" srcId="{7F9CE48D-F5BE-40E0-A33F-A4013BFB664F}" destId="{53EB38CE-7D27-4EEA-B390-E030263D2528}"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46E8FE-ED9C-4A52-AC44-E383EEAF4D2E}">
      <dsp:nvSpPr>
        <dsp:cNvPr id="0" name=""/>
        <dsp:cNvSpPr/>
      </dsp:nvSpPr>
      <dsp:spPr>
        <a:xfrm>
          <a:off x="1143190" y="339883"/>
          <a:ext cx="4177665" cy="1450848"/>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9F6618-7E6F-46B6-A2D9-5EA6D94983C7}">
      <dsp:nvSpPr>
        <dsp:cNvPr id="0" name=""/>
        <dsp:cNvSpPr/>
      </dsp:nvSpPr>
      <dsp:spPr>
        <a:xfrm>
          <a:off x="2833687" y="3892518"/>
          <a:ext cx="809625" cy="518160"/>
        </a:xfrm>
        <a:prstGeom prst="down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5299F0-2F33-4DE5-902F-2955800C36C5}">
      <dsp:nvSpPr>
        <dsp:cNvPr id="0" name=""/>
        <dsp:cNvSpPr/>
      </dsp:nvSpPr>
      <dsp:spPr>
        <a:xfrm>
          <a:off x="1295399" y="4307046"/>
          <a:ext cx="3886200" cy="971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en-US" sz="3400" kern="1200" dirty="0" smtClean="0"/>
            <a:t>Class</a:t>
          </a:r>
          <a:endParaRPr lang="en-US" sz="3400" kern="1200" dirty="0"/>
        </a:p>
      </dsp:txBody>
      <dsp:txXfrm>
        <a:off x="1295399" y="4307046"/>
        <a:ext cx="3886200" cy="971550"/>
      </dsp:txXfrm>
    </dsp:sp>
    <dsp:sp modelId="{27CA4319-7A78-4A0E-AFC1-A08F32D3863F}">
      <dsp:nvSpPr>
        <dsp:cNvPr id="0" name=""/>
        <dsp:cNvSpPr/>
      </dsp:nvSpPr>
      <dsp:spPr>
        <a:xfrm>
          <a:off x="2662046" y="1902783"/>
          <a:ext cx="1457325" cy="145732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Tutor</a:t>
          </a:r>
          <a:endParaRPr lang="en-US" sz="1900" kern="1200" dirty="0"/>
        </a:p>
      </dsp:txBody>
      <dsp:txXfrm>
        <a:off x="2875466" y="2116203"/>
        <a:ext cx="1030485" cy="1030485"/>
      </dsp:txXfrm>
    </dsp:sp>
    <dsp:sp modelId="{337222B2-C7E7-46E2-8813-54223325659B}">
      <dsp:nvSpPr>
        <dsp:cNvPr id="0" name=""/>
        <dsp:cNvSpPr/>
      </dsp:nvSpPr>
      <dsp:spPr>
        <a:xfrm>
          <a:off x="1619249" y="809465"/>
          <a:ext cx="1457325" cy="1457325"/>
        </a:xfrm>
        <a:prstGeom prst="ellips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Instructor</a:t>
          </a:r>
          <a:endParaRPr lang="en-US" sz="1900" kern="1200" dirty="0"/>
        </a:p>
      </dsp:txBody>
      <dsp:txXfrm>
        <a:off x="1832669" y="1022885"/>
        <a:ext cx="1030485" cy="1030485"/>
      </dsp:txXfrm>
    </dsp:sp>
    <dsp:sp modelId="{4D536529-5B65-4C3E-ACA8-37628BC9DAAD}">
      <dsp:nvSpPr>
        <dsp:cNvPr id="0" name=""/>
        <dsp:cNvSpPr/>
      </dsp:nvSpPr>
      <dsp:spPr>
        <a:xfrm>
          <a:off x="3108960" y="457117"/>
          <a:ext cx="1457325" cy="1457325"/>
        </a:xfrm>
        <a:prstGeom prst="ellips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Writing Center Leader</a:t>
          </a:r>
          <a:endParaRPr lang="en-US" sz="1900" kern="1200" dirty="0"/>
        </a:p>
      </dsp:txBody>
      <dsp:txXfrm>
        <a:off x="3322380" y="670537"/>
        <a:ext cx="1030485" cy="1030485"/>
      </dsp:txXfrm>
    </dsp:sp>
    <dsp:sp modelId="{53EB38CE-7D27-4EEA-B390-E030263D2528}">
      <dsp:nvSpPr>
        <dsp:cNvPr id="0" name=""/>
        <dsp:cNvSpPr/>
      </dsp:nvSpPr>
      <dsp:spPr>
        <a:xfrm>
          <a:off x="971549" y="161765"/>
          <a:ext cx="4533900" cy="3627120"/>
        </a:xfrm>
        <a:prstGeom prst="funnel">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46E8FE-ED9C-4A52-AC44-E383EEAF4D2E}">
      <dsp:nvSpPr>
        <dsp:cNvPr id="0" name=""/>
        <dsp:cNvSpPr/>
      </dsp:nvSpPr>
      <dsp:spPr>
        <a:xfrm>
          <a:off x="1143190" y="339883"/>
          <a:ext cx="4177665" cy="1450848"/>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9F6618-7E6F-46B6-A2D9-5EA6D94983C7}">
      <dsp:nvSpPr>
        <dsp:cNvPr id="0" name=""/>
        <dsp:cNvSpPr/>
      </dsp:nvSpPr>
      <dsp:spPr>
        <a:xfrm>
          <a:off x="2833687" y="3892518"/>
          <a:ext cx="809625" cy="518160"/>
        </a:xfrm>
        <a:prstGeom prst="down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5299F0-2F33-4DE5-902F-2955800C36C5}">
      <dsp:nvSpPr>
        <dsp:cNvPr id="0" name=""/>
        <dsp:cNvSpPr/>
      </dsp:nvSpPr>
      <dsp:spPr>
        <a:xfrm>
          <a:off x="1295399" y="4307046"/>
          <a:ext cx="3886200" cy="971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en-US" sz="3400" kern="1200" dirty="0" smtClean="0"/>
            <a:t>Class</a:t>
          </a:r>
          <a:endParaRPr lang="en-US" sz="3400" kern="1200" dirty="0"/>
        </a:p>
      </dsp:txBody>
      <dsp:txXfrm>
        <a:off x="1295399" y="4307046"/>
        <a:ext cx="3886200" cy="971550"/>
      </dsp:txXfrm>
    </dsp:sp>
    <dsp:sp modelId="{27CA4319-7A78-4A0E-AFC1-A08F32D3863F}">
      <dsp:nvSpPr>
        <dsp:cNvPr id="0" name=""/>
        <dsp:cNvSpPr/>
      </dsp:nvSpPr>
      <dsp:spPr>
        <a:xfrm>
          <a:off x="2662046" y="1902783"/>
          <a:ext cx="1457325" cy="145732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Tutor</a:t>
          </a:r>
          <a:endParaRPr lang="en-US" sz="1900" kern="1200" dirty="0"/>
        </a:p>
      </dsp:txBody>
      <dsp:txXfrm>
        <a:off x="2875466" y="2116203"/>
        <a:ext cx="1030485" cy="1030485"/>
      </dsp:txXfrm>
    </dsp:sp>
    <dsp:sp modelId="{337222B2-C7E7-46E2-8813-54223325659B}">
      <dsp:nvSpPr>
        <dsp:cNvPr id="0" name=""/>
        <dsp:cNvSpPr/>
      </dsp:nvSpPr>
      <dsp:spPr>
        <a:xfrm>
          <a:off x="1619249" y="809465"/>
          <a:ext cx="1457325" cy="1457325"/>
        </a:xfrm>
        <a:prstGeom prst="ellips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Instructor</a:t>
          </a:r>
          <a:endParaRPr lang="en-US" sz="1900" kern="1200" dirty="0"/>
        </a:p>
      </dsp:txBody>
      <dsp:txXfrm>
        <a:off x="1832669" y="1022885"/>
        <a:ext cx="1030485" cy="1030485"/>
      </dsp:txXfrm>
    </dsp:sp>
    <dsp:sp modelId="{4D536529-5B65-4C3E-ACA8-37628BC9DAAD}">
      <dsp:nvSpPr>
        <dsp:cNvPr id="0" name=""/>
        <dsp:cNvSpPr/>
      </dsp:nvSpPr>
      <dsp:spPr>
        <a:xfrm>
          <a:off x="3108960" y="457117"/>
          <a:ext cx="1457325" cy="1457325"/>
        </a:xfrm>
        <a:prstGeom prst="ellips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Writing Center Leader</a:t>
          </a:r>
          <a:endParaRPr lang="en-US" sz="1900" kern="1200" dirty="0"/>
        </a:p>
      </dsp:txBody>
      <dsp:txXfrm>
        <a:off x="3322380" y="670537"/>
        <a:ext cx="1030485" cy="1030485"/>
      </dsp:txXfrm>
    </dsp:sp>
    <dsp:sp modelId="{53EB38CE-7D27-4EEA-B390-E030263D2528}">
      <dsp:nvSpPr>
        <dsp:cNvPr id="0" name=""/>
        <dsp:cNvSpPr/>
      </dsp:nvSpPr>
      <dsp:spPr>
        <a:xfrm>
          <a:off x="971549" y="161765"/>
          <a:ext cx="4533900" cy="3627120"/>
        </a:xfrm>
        <a:prstGeom prst="funnel">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46E8FE-ED9C-4A52-AC44-E383EEAF4D2E}">
      <dsp:nvSpPr>
        <dsp:cNvPr id="0" name=""/>
        <dsp:cNvSpPr/>
      </dsp:nvSpPr>
      <dsp:spPr>
        <a:xfrm>
          <a:off x="1143190" y="339883"/>
          <a:ext cx="4177665" cy="1450848"/>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9F6618-7E6F-46B6-A2D9-5EA6D94983C7}">
      <dsp:nvSpPr>
        <dsp:cNvPr id="0" name=""/>
        <dsp:cNvSpPr/>
      </dsp:nvSpPr>
      <dsp:spPr>
        <a:xfrm>
          <a:off x="2833687" y="3892518"/>
          <a:ext cx="809625" cy="518160"/>
        </a:xfrm>
        <a:prstGeom prst="down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5299F0-2F33-4DE5-902F-2955800C36C5}">
      <dsp:nvSpPr>
        <dsp:cNvPr id="0" name=""/>
        <dsp:cNvSpPr/>
      </dsp:nvSpPr>
      <dsp:spPr>
        <a:xfrm>
          <a:off x="1295399" y="4307046"/>
          <a:ext cx="3886200" cy="971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en-US" sz="3400" kern="1200" dirty="0" smtClean="0"/>
            <a:t>Class</a:t>
          </a:r>
          <a:endParaRPr lang="en-US" sz="3400" kern="1200" dirty="0"/>
        </a:p>
      </dsp:txBody>
      <dsp:txXfrm>
        <a:off x="1295399" y="4307046"/>
        <a:ext cx="3886200" cy="971550"/>
      </dsp:txXfrm>
    </dsp:sp>
    <dsp:sp modelId="{27CA4319-7A78-4A0E-AFC1-A08F32D3863F}">
      <dsp:nvSpPr>
        <dsp:cNvPr id="0" name=""/>
        <dsp:cNvSpPr/>
      </dsp:nvSpPr>
      <dsp:spPr>
        <a:xfrm>
          <a:off x="2662046" y="1902783"/>
          <a:ext cx="1457325" cy="145732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Tutor</a:t>
          </a:r>
          <a:endParaRPr lang="en-US" sz="1900" kern="1200" dirty="0"/>
        </a:p>
      </dsp:txBody>
      <dsp:txXfrm>
        <a:off x="2875466" y="2116203"/>
        <a:ext cx="1030485" cy="1030485"/>
      </dsp:txXfrm>
    </dsp:sp>
    <dsp:sp modelId="{337222B2-C7E7-46E2-8813-54223325659B}">
      <dsp:nvSpPr>
        <dsp:cNvPr id="0" name=""/>
        <dsp:cNvSpPr/>
      </dsp:nvSpPr>
      <dsp:spPr>
        <a:xfrm>
          <a:off x="1619249" y="809465"/>
          <a:ext cx="1457325" cy="1457325"/>
        </a:xfrm>
        <a:prstGeom prst="ellips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Instructor</a:t>
          </a:r>
          <a:endParaRPr lang="en-US" sz="1900" kern="1200" dirty="0"/>
        </a:p>
      </dsp:txBody>
      <dsp:txXfrm>
        <a:off x="1832669" y="1022885"/>
        <a:ext cx="1030485" cy="1030485"/>
      </dsp:txXfrm>
    </dsp:sp>
    <dsp:sp modelId="{4D536529-5B65-4C3E-ACA8-37628BC9DAAD}">
      <dsp:nvSpPr>
        <dsp:cNvPr id="0" name=""/>
        <dsp:cNvSpPr/>
      </dsp:nvSpPr>
      <dsp:spPr>
        <a:xfrm>
          <a:off x="3108960" y="457117"/>
          <a:ext cx="1457325" cy="1457325"/>
        </a:xfrm>
        <a:prstGeom prst="ellips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Writing Center Leader</a:t>
          </a:r>
          <a:endParaRPr lang="en-US" sz="1900" kern="1200" dirty="0"/>
        </a:p>
      </dsp:txBody>
      <dsp:txXfrm>
        <a:off x="3322380" y="670537"/>
        <a:ext cx="1030485" cy="1030485"/>
      </dsp:txXfrm>
    </dsp:sp>
    <dsp:sp modelId="{53EB38CE-7D27-4EEA-B390-E030263D2528}">
      <dsp:nvSpPr>
        <dsp:cNvPr id="0" name=""/>
        <dsp:cNvSpPr/>
      </dsp:nvSpPr>
      <dsp:spPr>
        <a:xfrm>
          <a:off x="971549" y="161765"/>
          <a:ext cx="4533900" cy="3627120"/>
        </a:xfrm>
        <a:prstGeom prst="funnel">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46E8FE-ED9C-4A52-AC44-E383EEAF4D2E}">
      <dsp:nvSpPr>
        <dsp:cNvPr id="0" name=""/>
        <dsp:cNvSpPr/>
      </dsp:nvSpPr>
      <dsp:spPr>
        <a:xfrm>
          <a:off x="1143190" y="339883"/>
          <a:ext cx="4177665" cy="1450848"/>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9F6618-7E6F-46B6-A2D9-5EA6D94983C7}">
      <dsp:nvSpPr>
        <dsp:cNvPr id="0" name=""/>
        <dsp:cNvSpPr/>
      </dsp:nvSpPr>
      <dsp:spPr>
        <a:xfrm>
          <a:off x="2833687" y="3892518"/>
          <a:ext cx="809625" cy="518160"/>
        </a:xfrm>
        <a:prstGeom prst="down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5299F0-2F33-4DE5-902F-2955800C36C5}">
      <dsp:nvSpPr>
        <dsp:cNvPr id="0" name=""/>
        <dsp:cNvSpPr/>
      </dsp:nvSpPr>
      <dsp:spPr>
        <a:xfrm>
          <a:off x="1295399" y="4307046"/>
          <a:ext cx="3886200" cy="971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en-US" sz="3400" kern="1200" dirty="0" smtClean="0"/>
            <a:t>Class</a:t>
          </a:r>
          <a:endParaRPr lang="en-US" sz="3400" kern="1200" dirty="0"/>
        </a:p>
      </dsp:txBody>
      <dsp:txXfrm>
        <a:off x="1295399" y="4307046"/>
        <a:ext cx="3886200" cy="971550"/>
      </dsp:txXfrm>
    </dsp:sp>
    <dsp:sp modelId="{27CA4319-7A78-4A0E-AFC1-A08F32D3863F}">
      <dsp:nvSpPr>
        <dsp:cNvPr id="0" name=""/>
        <dsp:cNvSpPr/>
      </dsp:nvSpPr>
      <dsp:spPr>
        <a:xfrm>
          <a:off x="2662046" y="1902783"/>
          <a:ext cx="1457325" cy="145732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Tutor</a:t>
          </a:r>
          <a:endParaRPr lang="en-US" sz="1900" kern="1200" dirty="0"/>
        </a:p>
      </dsp:txBody>
      <dsp:txXfrm>
        <a:off x="2875466" y="2116203"/>
        <a:ext cx="1030485" cy="1030485"/>
      </dsp:txXfrm>
    </dsp:sp>
    <dsp:sp modelId="{337222B2-C7E7-46E2-8813-54223325659B}">
      <dsp:nvSpPr>
        <dsp:cNvPr id="0" name=""/>
        <dsp:cNvSpPr/>
      </dsp:nvSpPr>
      <dsp:spPr>
        <a:xfrm>
          <a:off x="1619249" y="809465"/>
          <a:ext cx="1457325" cy="1457325"/>
        </a:xfrm>
        <a:prstGeom prst="ellips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Instructor</a:t>
          </a:r>
          <a:endParaRPr lang="en-US" sz="1900" kern="1200" dirty="0"/>
        </a:p>
      </dsp:txBody>
      <dsp:txXfrm>
        <a:off x="1832669" y="1022885"/>
        <a:ext cx="1030485" cy="1030485"/>
      </dsp:txXfrm>
    </dsp:sp>
    <dsp:sp modelId="{4D536529-5B65-4C3E-ACA8-37628BC9DAAD}">
      <dsp:nvSpPr>
        <dsp:cNvPr id="0" name=""/>
        <dsp:cNvSpPr/>
      </dsp:nvSpPr>
      <dsp:spPr>
        <a:xfrm>
          <a:off x="3108960" y="457117"/>
          <a:ext cx="1457325" cy="1457325"/>
        </a:xfrm>
        <a:prstGeom prst="ellips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Writing Center Leader</a:t>
          </a:r>
          <a:endParaRPr lang="en-US" sz="1900" kern="1200" dirty="0"/>
        </a:p>
      </dsp:txBody>
      <dsp:txXfrm>
        <a:off x="3322380" y="670537"/>
        <a:ext cx="1030485" cy="1030485"/>
      </dsp:txXfrm>
    </dsp:sp>
    <dsp:sp modelId="{53EB38CE-7D27-4EEA-B390-E030263D2528}">
      <dsp:nvSpPr>
        <dsp:cNvPr id="0" name=""/>
        <dsp:cNvSpPr/>
      </dsp:nvSpPr>
      <dsp:spPr>
        <a:xfrm>
          <a:off x="971549" y="161765"/>
          <a:ext cx="4533900" cy="3627120"/>
        </a:xfrm>
        <a:prstGeom prst="funnel">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46E8FE-ED9C-4A52-AC44-E383EEAF4D2E}">
      <dsp:nvSpPr>
        <dsp:cNvPr id="0" name=""/>
        <dsp:cNvSpPr/>
      </dsp:nvSpPr>
      <dsp:spPr>
        <a:xfrm>
          <a:off x="1143190" y="339883"/>
          <a:ext cx="4177665" cy="1450848"/>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9F6618-7E6F-46B6-A2D9-5EA6D94983C7}">
      <dsp:nvSpPr>
        <dsp:cNvPr id="0" name=""/>
        <dsp:cNvSpPr/>
      </dsp:nvSpPr>
      <dsp:spPr>
        <a:xfrm>
          <a:off x="2833687" y="3892518"/>
          <a:ext cx="809625" cy="518160"/>
        </a:xfrm>
        <a:prstGeom prst="down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5299F0-2F33-4DE5-902F-2955800C36C5}">
      <dsp:nvSpPr>
        <dsp:cNvPr id="0" name=""/>
        <dsp:cNvSpPr/>
      </dsp:nvSpPr>
      <dsp:spPr>
        <a:xfrm>
          <a:off x="1295399" y="4307046"/>
          <a:ext cx="3886200" cy="971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en-US" sz="3400" kern="1200" dirty="0" smtClean="0"/>
            <a:t>Class</a:t>
          </a:r>
          <a:endParaRPr lang="en-US" sz="3400" kern="1200" dirty="0"/>
        </a:p>
      </dsp:txBody>
      <dsp:txXfrm>
        <a:off x="1295399" y="4307046"/>
        <a:ext cx="3886200" cy="971550"/>
      </dsp:txXfrm>
    </dsp:sp>
    <dsp:sp modelId="{27CA4319-7A78-4A0E-AFC1-A08F32D3863F}">
      <dsp:nvSpPr>
        <dsp:cNvPr id="0" name=""/>
        <dsp:cNvSpPr/>
      </dsp:nvSpPr>
      <dsp:spPr>
        <a:xfrm>
          <a:off x="2662046" y="1902783"/>
          <a:ext cx="1457325" cy="1457325"/>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Tutor</a:t>
          </a:r>
          <a:endParaRPr lang="en-US" sz="1900" kern="1200" dirty="0"/>
        </a:p>
      </dsp:txBody>
      <dsp:txXfrm>
        <a:off x="2875466" y="2116203"/>
        <a:ext cx="1030485" cy="1030485"/>
      </dsp:txXfrm>
    </dsp:sp>
    <dsp:sp modelId="{337222B2-C7E7-46E2-8813-54223325659B}">
      <dsp:nvSpPr>
        <dsp:cNvPr id="0" name=""/>
        <dsp:cNvSpPr/>
      </dsp:nvSpPr>
      <dsp:spPr>
        <a:xfrm>
          <a:off x="1619249" y="809465"/>
          <a:ext cx="1457325" cy="1457325"/>
        </a:xfrm>
        <a:prstGeom prst="ellips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Instructor</a:t>
          </a:r>
          <a:endParaRPr lang="en-US" sz="1900" kern="1200" dirty="0"/>
        </a:p>
      </dsp:txBody>
      <dsp:txXfrm>
        <a:off x="1832669" y="1022885"/>
        <a:ext cx="1030485" cy="1030485"/>
      </dsp:txXfrm>
    </dsp:sp>
    <dsp:sp modelId="{4D536529-5B65-4C3E-ACA8-37628BC9DAAD}">
      <dsp:nvSpPr>
        <dsp:cNvPr id="0" name=""/>
        <dsp:cNvSpPr/>
      </dsp:nvSpPr>
      <dsp:spPr>
        <a:xfrm>
          <a:off x="3108960" y="457117"/>
          <a:ext cx="1457325" cy="1457325"/>
        </a:xfrm>
        <a:prstGeom prst="ellips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Writing Center Leader</a:t>
          </a:r>
          <a:endParaRPr lang="en-US" sz="1900" kern="1200" dirty="0"/>
        </a:p>
      </dsp:txBody>
      <dsp:txXfrm>
        <a:off x="3322380" y="670537"/>
        <a:ext cx="1030485" cy="1030485"/>
      </dsp:txXfrm>
    </dsp:sp>
    <dsp:sp modelId="{53EB38CE-7D27-4EEA-B390-E030263D2528}">
      <dsp:nvSpPr>
        <dsp:cNvPr id="0" name=""/>
        <dsp:cNvSpPr/>
      </dsp:nvSpPr>
      <dsp:spPr>
        <a:xfrm>
          <a:off x="971549" y="161765"/>
          <a:ext cx="4533900" cy="3627120"/>
        </a:xfrm>
        <a:prstGeom prst="funnel">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4.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5.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4E59107C-A688-45B0-A2D7-F8C7BA536FDC}" type="datetimeFigureOut">
              <a:rPr lang="en-US" smtClean="0"/>
              <a:t>5/14/2014</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F8265BFB-E015-4EC5-BDCE-8B0F6D571957}" type="slidenum">
              <a:rPr lang="en-US" smtClean="0"/>
              <a:t>‹#›</a:t>
            </a:fld>
            <a:endParaRPr lang="en-US"/>
          </a:p>
        </p:txBody>
      </p:sp>
    </p:spTree>
    <p:extLst>
      <p:ext uri="{BB962C8B-B14F-4D97-AF65-F5344CB8AC3E}">
        <p14:creationId xmlns:p14="http://schemas.microsoft.com/office/powerpoint/2010/main" val="1800600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Session III – Room C – 11:10-11:55</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Deanna will introduce us and the session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interactive session will begin with an overview of the Morehead State University pilot embedded writing fellow program. After a reflective writing exercise and a brief introduction, participants will divide into small groups to discuss the unique needs of their individual programs and how their institution or program might implement a writing fellow program.</a:t>
            </a:r>
          </a:p>
          <a:p>
            <a:endParaRPr lang="en-US" dirty="0"/>
          </a:p>
        </p:txBody>
      </p:sp>
      <p:sp>
        <p:nvSpPr>
          <p:cNvPr id="4" name="Slide Number Placeholder 3"/>
          <p:cNvSpPr>
            <a:spLocks noGrp="1"/>
          </p:cNvSpPr>
          <p:nvPr>
            <p:ph type="sldNum" sz="quarter" idx="10"/>
          </p:nvPr>
        </p:nvSpPr>
        <p:spPr/>
        <p:txBody>
          <a:bodyPr/>
          <a:lstStyle/>
          <a:p>
            <a:fld id="{F8265BFB-E015-4EC5-BDCE-8B0F6D571957}" type="slidenum">
              <a:rPr lang="en-US" smtClean="0"/>
              <a:t>1</a:t>
            </a:fld>
            <a:endParaRPr lang="en-US"/>
          </a:p>
        </p:txBody>
      </p:sp>
    </p:spTree>
    <p:extLst>
      <p:ext uri="{BB962C8B-B14F-4D97-AF65-F5344CB8AC3E}">
        <p14:creationId xmlns:p14="http://schemas.microsoft.com/office/powerpoint/2010/main" val="881141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ALVIN</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Fall 2013 cohort – 1555</a:t>
            </a:r>
            <a:r>
              <a:rPr lang="en-US" sz="1200" b="0" i="0" kern="1200" baseline="0" dirty="0" smtClean="0">
                <a:solidFill>
                  <a:schemeClr val="tx1"/>
                </a:solidFill>
                <a:effectLst/>
                <a:latin typeface="+mn-lt"/>
                <a:ea typeface="+mn-ea"/>
                <a:cs typeface="+mn-cs"/>
              </a:rPr>
              <a:t> (152 with developmental writing needs)</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For 2013-14, we had 152 freshmen tutored for writing in 259 tutoring sessions.  This included developmental writing, comp classes and writing for other courses, including speech, chemistry, math, art and first year seminar.</a:t>
            </a:r>
          </a:p>
          <a:p>
            <a:endParaRPr lang="en-US"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While all Morehead State University students are required to take two writing classes as part of their general education requirements, students still have difficulty applying the critical reading, research, thinking, and writing skills learned in those classes to new classes and disciplines. Writing support is available from writing tutors, but most students never visit the Tutoring and Learning Center for a writing consultation.</a:t>
            </a:r>
          </a:p>
          <a:p>
            <a:endParaRPr lang="en-US" dirty="0"/>
          </a:p>
        </p:txBody>
      </p:sp>
      <p:sp>
        <p:nvSpPr>
          <p:cNvPr id="4" name="Slide Number Placeholder 3"/>
          <p:cNvSpPr>
            <a:spLocks noGrp="1"/>
          </p:cNvSpPr>
          <p:nvPr>
            <p:ph type="sldNum" sz="quarter" idx="10"/>
          </p:nvPr>
        </p:nvSpPr>
        <p:spPr/>
        <p:txBody>
          <a:bodyPr/>
          <a:lstStyle/>
          <a:p>
            <a:fld id="{F8265BFB-E015-4EC5-BDCE-8B0F6D571957}" type="slidenum">
              <a:rPr lang="en-US" smtClean="0"/>
              <a:t>2</a:t>
            </a:fld>
            <a:endParaRPr lang="en-US"/>
          </a:p>
        </p:txBody>
      </p:sp>
    </p:spTree>
    <p:extLst>
      <p:ext uri="{BB962C8B-B14F-4D97-AF65-F5344CB8AC3E}">
        <p14:creationId xmlns:p14="http://schemas.microsoft.com/office/powerpoint/2010/main" val="288015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Deanna</a:t>
            </a:r>
          </a:p>
          <a:p>
            <a:endParaRPr lang="en-US" dirty="0" smtClean="0"/>
          </a:p>
          <a:p>
            <a:r>
              <a:rPr lang="en-US" dirty="0" smtClean="0"/>
              <a:t>Write</a:t>
            </a:r>
            <a:r>
              <a:rPr lang="en-US" baseline="0" dirty="0" smtClean="0"/>
              <a:t> on post-its we pass out – 5 minutes?</a:t>
            </a:r>
          </a:p>
          <a:p>
            <a:endParaRPr lang="en-US" baseline="0" dirty="0" smtClean="0"/>
          </a:p>
          <a:p>
            <a:r>
              <a:rPr lang="en-US" baseline="0" dirty="0" smtClean="0"/>
              <a:t>Brainstorm list then compare to our list on next slide</a:t>
            </a:r>
            <a:endParaRPr lang="en-US" dirty="0"/>
          </a:p>
        </p:txBody>
      </p:sp>
      <p:sp>
        <p:nvSpPr>
          <p:cNvPr id="4" name="Slide Number Placeholder 3"/>
          <p:cNvSpPr>
            <a:spLocks noGrp="1"/>
          </p:cNvSpPr>
          <p:nvPr>
            <p:ph type="sldNum" sz="quarter" idx="10"/>
          </p:nvPr>
        </p:nvSpPr>
        <p:spPr/>
        <p:txBody>
          <a:bodyPr/>
          <a:lstStyle/>
          <a:p>
            <a:fld id="{F8265BFB-E015-4EC5-BDCE-8B0F6D571957}" type="slidenum">
              <a:rPr lang="en-US" smtClean="0"/>
              <a:t>3</a:t>
            </a:fld>
            <a:endParaRPr lang="en-US"/>
          </a:p>
        </p:txBody>
      </p:sp>
    </p:spTree>
    <p:extLst>
      <p:ext uri="{BB962C8B-B14F-4D97-AF65-F5344CB8AC3E}">
        <p14:creationId xmlns:p14="http://schemas.microsoft.com/office/powerpoint/2010/main" val="1713000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EVERYONE WEIGH</a:t>
            </a:r>
            <a:r>
              <a:rPr lang="en-US" sz="1200" kern="1200" baseline="0" dirty="0" smtClean="0">
                <a:solidFill>
                  <a:schemeClr val="tx1"/>
                </a:solidFill>
                <a:effectLst/>
                <a:latin typeface="+mn-lt"/>
                <a:ea typeface="+mn-ea"/>
                <a:cs typeface="+mn-cs"/>
              </a:rPr>
              <a:t> IN HERE – PLUS ENCOURAGE AUDIENCE COMMENTS</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What we have found is that even when students visit the TLC the tend to wait until the eleventh hour which hampers the tutors’ ability to provide successful intervention.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Similarly,</a:t>
            </a:r>
            <a:r>
              <a:rPr lang="en-US" sz="1200" kern="1200" baseline="0" dirty="0" smtClean="0">
                <a:solidFill>
                  <a:schemeClr val="tx1"/>
                </a:solidFill>
                <a:effectLst/>
                <a:latin typeface="+mn-lt"/>
                <a:ea typeface="+mn-ea"/>
                <a:cs typeface="+mn-cs"/>
              </a:rPr>
              <a:t> many instructors build in elaborate scaffolding to support the writing process and students either do not participate in the full process or do so half-heartedly – labeling it “busy work” not worthy of devoting so much class time</a:t>
            </a: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8265BFB-E015-4EC5-BDCE-8B0F6D571957}" type="slidenum">
              <a:rPr lang="en-US" smtClean="0"/>
              <a:t>4</a:t>
            </a:fld>
            <a:endParaRPr lang="en-US"/>
          </a:p>
        </p:txBody>
      </p:sp>
    </p:spTree>
    <p:extLst>
      <p:ext uri="{BB962C8B-B14F-4D97-AF65-F5344CB8AC3E}">
        <p14:creationId xmlns:p14="http://schemas.microsoft.com/office/powerpoint/2010/main" val="2900066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DEANNA</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Morehead Writing Project Learning Community, which includes faculty, librarians, and staff, has researched possible solutions to this dilemma</a:t>
            </a:r>
            <a:r>
              <a:rPr lang="en-US" sz="1200" kern="1200" baseline="0" dirty="0" smtClean="0">
                <a:solidFill>
                  <a:schemeClr val="tx1"/>
                </a:solidFill>
                <a:effectLst/>
                <a:latin typeface="+mn-lt"/>
                <a:ea typeface="+mn-ea"/>
                <a:cs typeface="+mn-cs"/>
              </a:rPr>
              <a:t> and we were intrigued by the possibilities offered by</a:t>
            </a:r>
            <a:r>
              <a:rPr lang="en-US" sz="1200" kern="1200" dirty="0" smtClean="0">
                <a:solidFill>
                  <a:schemeClr val="tx1"/>
                </a:solidFill>
                <a:effectLst/>
                <a:latin typeface="+mn-lt"/>
                <a:ea typeface="+mn-ea"/>
                <a:cs typeface="+mn-cs"/>
              </a:rPr>
              <a:t> writing fellow programs offered at institutions such as Brown University, George Mason University, and Texas A&amp;M and today we will share</a:t>
            </a:r>
            <a:r>
              <a:rPr lang="en-US" baseline="0" dirty="0" smtClean="0"/>
              <a:t> our interpretation of this idea.</a:t>
            </a:r>
          </a:p>
          <a:p>
            <a:endParaRPr lang="en-US" baseline="0" dirty="0" smtClean="0"/>
          </a:p>
          <a:p>
            <a:r>
              <a:rPr lang="en-US" baseline="0" dirty="0" smtClean="0"/>
              <a:t>Writing Fellows are embedded writing tutors who provide the same one-on-one feedback a traditional writing tutor provides but also work with the instructor to provide whole class or small group support. Writing Studio is a form of Writing Fellow program that focuses on creating writing groups within classes – groups that work together under the guidance of a skilled facilitator throughout the semester – more closely modeled on the writing workshop ideal. </a:t>
            </a:r>
            <a:endParaRPr lang="en-US" baseline="0" dirty="0" smtClean="0"/>
          </a:p>
          <a:p>
            <a:endParaRPr lang="en-US" baseline="0" dirty="0" smtClean="0"/>
          </a:p>
          <a:p>
            <a:r>
              <a:rPr lang="en-US" baseline="0" dirty="0" smtClean="0"/>
              <a:t>The idea behind the embedded tutor is to intervene in the students’ writing process.</a:t>
            </a:r>
            <a:endParaRPr lang="en-US" baseline="0" dirty="0" smtClean="0"/>
          </a:p>
          <a:p>
            <a:endParaRPr lang="en-US" baseline="0" dirty="0" smtClean="0"/>
          </a:p>
          <a:p>
            <a:r>
              <a:rPr lang="en-US" baseline="0" dirty="0" smtClean="0"/>
              <a:t>The process begins with discussion with instructor about writing concerns and assignments to design individual plan. Tutor selected. Instructor-tutor determine final plan</a:t>
            </a:r>
            <a:r>
              <a:rPr lang="en-US" baseline="0" dirty="0" smtClean="0"/>
              <a:t>.</a:t>
            </a:r>
          </a:p>
        </p:txBody>
      </p:sp>
      <p:sp>
        <p:nvSpPr>
          <p:cNvPr id="4" name="Slide Number Placeholder 3"/>
          <p:cNvSpPr>
            <a:spLocks noGrp="1"/>
          </p:cNvSpPr>
          <p:nvPr>
            <p:ph type="sldNum" sz="quarter" idx="10"/>
          </p:nvPr>
        </p:nvSpPr>
        <p:spPr/>
        <p:txBody>
          <a:bodyPr/>
          <a:lstStyle/>
          <a:p>
            <a:fld id="{F8265BFB-E015-4EC5-BDCE-8B0F6D571957}" type="slidenum">
              <a:rPr lang="en-US" smtClean="0"/>
              <a:t>5</a:t>
            </a:fld>
            <a:endParaRPr lang="en-US"/>
          </a:p>
        </p:txBody>
      </p:sp>
    </p:spTree>
    <p:extLst>
      <p:ext uri="{BB962C8B-B14F-4D97-AF65-F5344CB8AC3E}">
        <p14:creationId xmlns:p14="http://schemas.microsoft.com/office/powerpoint/2010/main" val="26051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Alvin</a:t>
            </a:r>
          </a:p>
          <a:p>
            <a:endParaRPr lang="en-US" dirty="0" smtClean="0"/>
          </a:p>
          <a:p>
            <a:r>
              <a:rPr lang="en-US" dirty="0" smtClean="0"/>
              <a:t>We </a:t>
            </a:r>
            <a:r>
              <a:rPr lang="en-US" dirty="0" smtClean="0"/>
              <a:t>haven’t had a stand-alone Writing Center at Morehead for some time, but we wanted to do more to serve our</a:t>
            </a:r>
            <a:r>
              <a:rPr lang="en-US" baseline="0" dirty="0" smtClean="0"/>
              <a:t> campus writing needs than provide voluntary tutoring services – too many students wait until the last minute to schedule a visit and there is not enough time to address all issues PLUS the tutor only knows the student interpretation of the </a:t>
            </a:r>
            <a:r>
              <a:rPr lang="en-US" baseline="0" dirty="0" smtClean="0"/>
              <a:t>assignment.</a:t>
            </a:r>
            <a:endParaRPr lang="en-US" baseline="0" dirty="0" smtClean="0"/>
          </a:p>
        </p:txBody>
      </p:sp>
      <p:sp>
        <p:nvSpPr>
          <p:cNvPr id="4" name="Slide Number Placeholder 3"/>
          <p:cNvSpPr>
            <a:spLocks noGrp="1"/>
          </p:cNvSpPr>
          <p:nvPr>
            <p:ph type="sldNum" sz="quarter" idx="10"/>
          </p:nvPr>
        </p:nvSpPr>
        <p:spPr/>
        <p:txBody>
          <a:bodyPr/>
          <a:lstStyle/>
          <a:p>
            <a:fld id="{F8265BFB-E015-4EC5-BDCE-8B0F6D571957}" type="slidenum">
              <a:rPr lang="en-US" smtClean="0"/>
              <a:t>6</a:t>
            </a:fld>
            <a:endParaRPr lang="en-US"/>
          </a:p>
        </p:txBody>
      </p:sp>
    </p:spTree>
    <p:extLst>
      <p:ext uri="{BB962C8B-B14F-4D97-AF65-F5344CB8AC3E}">
        <p14:creationId xmlns:p14="http://schemas.microsoft.com/office/powerpoint/2010/main" val="26051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Kelly talk about why she</a:t>
            </a:r>
            <a:r>
              <a:rPr lang="en-US" baseline="0" dirty="0" smtClean="0"/>
              <a:t> participated, how it benefitted students, and how we can improve </a:t>
            </a:r>
          </a:p>
        </p:txBody>
      </p:sp>
      <p:sp>
        <p:nvSpPr>
          <p:cNvPr id="4" name="Slide Number Placeholder 3"/>
          <p:cNvSpPr>
            <a:spLocks noGrp="1"/>
          </p:cNvSpPr>
          <p:nvPr>
            <p:ph type="sldNum" sz="quarter" idx="10"/>
          </p:nvPr>
        </p:nvSpPr>
        <p:spPr/>
        <p:txBody>
          <a:bodyPr/>
          <a:lstStyle/>
          <a:p>
            <a:fld id="{F8265BFB-E015-4EC5-BDCE-8B0F6D571957}" type="slidenum">
              <a:rPr lang="en-US" smtClean="0"/>
              <a:t>7</a:t>
            </a:fld>
            <a:endParaRPr lang="en-US"/>
          </a:p>
        </p:txBody>
      </p:sp>
    </p:spTree>
    <p:extLst>
      <p:ext uri="{BB962C8B-B14F-4D97-AF65-F5344CB8AC3E}">
        <p14:creationId xmlns:p14="http://schemas.microsoft.com/office/powerpoint/2010/main" val="26051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Megan can talk about the advantages/disadvantages</a:t>
            </a:r>
            <a:r>
              <a:rPr lang="en-US" baseline="0" dirty="0" smtClean="0"/>
              <a:t> of this type of program – perhaps share a story about a specific student?</a:t>
            </a:r>
          </a:p>
          <a:p>
            <a:endParaRPr lang="en-US" baseline="0" dirty="0" smtClean="0"/>
          </a:p>
          <a:p>
            <a:r>
              <a:rPr lang="en-US" baseline="0" dirty="0" smtClean="0"/>
              <a:t>Demi reported that she thinks the pilot was beneficial to students but she think individual tutor sessions should be emphasized more. </a:t>
            </a:r>
          </a:p>
        </p:txBody>
      </p:sp>
      <p:sp>
        <p:nvSpPr>
          <p:cNvPr id="4" name="Slide Number Placeholder 3"/>
          <p:cNvSpPr>
            <a:spLocks noGrp="1"/>
          </p:cNvSpPr>
          <p:nvPr>
            <p:ph type="sldNum" sz="quarter" idx="10"/>
          </p:nvPr>
        </p:nvSpPr>
        <p:spPr/>
        <p:txBody>
          <a:bodyPr/>
          <a:lstStyle/>
          <a:p>
            <a:fld id="{F8265BFB-E015-4EC5-BDCE-8B0F6D571957}" type="slidenum">
              <a:rPr lang="en-US" smtClean="0"/>
              <a:t>8</a:t>
            </a:fld>
            <a:endParaRPr lang="en-US"/>
          </a:p>
        </p:txBody>
      </p:sp>
    </p:spTree>
    <p:extLst>
      <p:ext uri="{BB962C8B-B14F-4D97-AF65-F5344CB8AC3E}">
        <p14:creationId xmlns:p14="http://schemas.microsoft.com/office/powerpoint/2010/main" val="26051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 all </a:t>
            </a:r>
            <a:r>
              <a:rPr lang="en-US" dirty="0" smtClean="0"/>
              <a:t>talk about class </a:t>
            </a:r>
            <a:r>
              <a:rPr lang="en-US" dirty="0" smtClean="0"/>
              <a:t>feedback:</a:t>
            </a:r>
            <a:endParaRPr lang="en-US" dirty="0" smtClean="0"/>
          </a:p>
          <a:p>
            <a:endParaRPr lang="en-US" dirty="0" smtClean="0"/>
          </a:p>
          <a:p>
            <a:r>
              <a:rPr lang="en-US" dirty="0" smtClean="0"/>
              <a:t>My class:</a:t>
            </a:r>
          </a:p>
          <a:p>
            <a:endParaRPr lang="en-US" baseline="0" dirty="0" smtClean="0"/>
          </a:p>
          <a:p>
            <a:r>
              <a:rPr lang="en-US" baseline="0" dirty="0" smtClean="0"/>
              <a:t>Nearly unanimous approval of working with embedded tutor. Most favorite elements included: help identifying and correcting problems in their paper, especially the one-on-one help that was available (I did require individual sessions near the end of our work on papers)</a:t>
            </a:r>
          </a:p>
          <a:p>
            <a:endParaRPr lang="en-US" baseline="0" dirty="0" smtClean="0"/>
          </a:p>
          <a:p>
            <a:r>
              <a:rPr lang="en-US" baseline="0" dirty="0" smtClean="0"/>
              <a:t>Jared’s class:</a:t>
            </a:r>
          </a:p>
          <a:p>
            <a:endParaRPr lang="en-US" baseline="0" dirty="0" smtClean="0"/>
          </a:p>
          <a:p>
            <a:r>
              <a:rPr lang="en-US" baseline="0" dirty="0" smtClean="0"/>
              <a:t>Unanimous approval of embedded tutors. Really appreciated the help, support, and feedback</a:t>
            </a:r>
            <a:r>
              <a:rPr lang="en-US" baseline="0" dirty="0" smtClean="0"/>
              <a:t>.</a:t>
            </a:r>
          </a:p>
          <a:p>
            <a:endParaRPr lang="en-US" baseline="0" dirty="0" smtClean="0"/>
          </a:p>
          <a:p>
            <a:r>
              <a:rPr lang="en-US" baseline="0" dirty="0" smtClean="0"/>
              <a:t>Kelly’s class:</a:t>
            </a:r>
          </a:p>
          <a:p>
            <a:endParaRPr lang="en-US" baseline="0" dirty="0" smtClean="0"/>
          </a:p>
          <a:p>
            <a:r>
              <a:rPr lang="en-US" baseline="0" dirty="0" smtClean="0"/>
              <a:t>Evenly divided between yes/no continue program with three maybe. Most helpful aspects were support finding/using sources, organization, </a:t>
            </a:r>
            <a:r>
              <a:rPr lang="en-US" baseline="0" smtClean="0"/>
              <a:t>and feedback.</a:t>
            </a:r>
            <a:endParaRPr lang="en-US" baseline="0" dirty="0" smtClean="0"/>
          </a:p>
        </p:txBody>
      </p:sp>
      <p:sp>
        <p:nvSpPr>
          <p:cNvPr id="4" name="Slide Number Placeholder 3"/>
          <p:cNvSpPr>
            <a:spLocks noGrp="1"/>
          </p:cNvSpPr>
          <p:nvPr>
            <p:ph type="sldNum" sz="quarter" idx="10"/>
          </p:nvPr>
        </p:nvSpPr>
        <p:spPr/>
        <p:txBody>
          <a:bodyPr/>
          <a:lstStyle/>
          <a:p>
            <a:fld id="{F8265BFB-E015-4EC5-BDCE-8B0F6D571957}" type="slidenum">
              <a:rPr lang="en-US" smtClean="0"/>
              <a:t>9</a:t>
            </a:fld>
            <a:endParaRPr lang="en-US"/>
          </a:p>
        </p:txBody>
      </p:sp>
    </p:spTree>
    <p:extLst>
      <p:ext uri="{BB962C8B-B14F-4D97-AF65-F5344CB8AC3E}">
        <p14:creationId xmlns:p14="http://schemas.microsoft.com/office/powerpoint/2010/main" val="26051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 final thoughts on our part? Go to questions/discussions – if necessary ask what</a:t>
            </a:r>
            <a:r>
              <a:rPr lang="en-US" baseline="0" dirty="0" smtClean="0"/>
              <a:t> alternative tutoring options at other institutions</a:t>
            </a:r>
            <a:endParaRPr lang="en-US" dirty="0"/>
          </a:p>
        </p:txBody>
      </p:sp>
      <p:sp>
        <p:nvSpPr>
          <p:cNvPr id="4" name="Slide Number Placeholder 3"/>
          <p:cNvSpPr>
            <a:spLocks noGrp="1"/>
          </p:cNvSpPr>
          <p:nvPr>
            <p:ph type="sldNum" sz="quarter" idx="10"/>
          </p:nvPr>
        </p:nvSpPr>
        <p:spPr/>
        <p:txBody>
          <a:bodyPr/>
          <a:lstStyle/>
          <a:p>
            <a:fld id="{F8265BFB-E015-4EC5-BDCE-8B0F6D571957}" type="slidenum">
              <a:rPr lang="en-US" smtClean="0"/>
              <a:t>10</a:t>
            </a:fld>
            <a:endParaRPr lang="en-US"/>
          </a:p>
        </p:txBody>
      </p:sp>
    </p:spTree>
    <p:extLst>
      <p:ext uri="{BB962C8B-B14F-4D97-AF65-F5344CB8AC3E}">
        <p14:creationId xmlns:p14="http://schemas.microsoft.com/office/powerpoint/2010/main" val="2715421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76094B-61EF-4B82-979B-A2E75060392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D5C95-6359-4769-B12C-7E892F031163}" type="slidenum">
              <a:rPr lang="en-US" smtClean="0"/>
              <a:t>‹#›</a:t>
            </a:fld>
            <a:endParaRPr lang="en-US"/>
          </a:p>
        </p:txBody>
      </p:sp>
    </p:spTree>
    <p:extLst>
      <p:ext uri="{BB962C8B-B14F-4D97-AF65-F5344CB8AC3E}">
        <p14:creationId xmlns:p14="http://schemas.microsoft.com/office/powerpoint/2010/main" val="1127773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76094B-61EF-4B82-979B-A2E75060392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D5C95-6359-4769-B12C-7E892F031163}" type="slidenum">
              <a:rPr lang="en-US" smtClean="0"/>
              <a:t>‹#›</a:t>
            </a:fld>
            <a:endParaRPr lang="en-US"/>
          </a:p>
        </p:txBody>
      </p:sp>
    </p:spTree>
    <p:extLst>
      <p:ext uri="{BB962C8B-B14F-4D97-AF65-F5344CB8AC3E}">
        <p14:creationId xmlns:p14="http://schemas.microsoft.com/office/powerpoint/2010/main" val="3040101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76094B-61EF-4B82-979B-A2E75060392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D5C95-6359-4769-B12C-7E892F031163}" type="slidenum">
              <a:rPr lang="en-US" smtClean="0"/>
              <a:t>‹#›</a:t>
            </a:fld>
            <a:endParaRPr lang="en-US"/>
          </a:p>
        </p:txBody>
      </p:sp>
    </p:spTree>
    <p:extLst>
      <p:ext uri="{BB962C8B-B14F-4D97-AF65-F5344CB8AC3E}">
        <p14:creationId xmlns:p14="http://schemas.microsoft.com/office/powerpoint/2010/main" val="2840998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76094B-61EF-4B82-979B-A2E750603924}"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ED5C95-6359-4769-B12C-7E892F031163}" type="slidenum">
              <a:rPr lang="en-US" smtClean="0"/>
              <a:t>‹#›</a:t>
            </a:fld>
            <a:endParaRPr lang="en-US"/>
          </a:p>
        </p:txBody>
      </p:sp>
    </p:spTree>
    <p:extLst>
      <p:ext uri="{BB962C8B-B14F-4D97-AF65-F5344CB8AC3E}">
        <p14:creationId xmlns:p14="http://schemas.microsoft.com/office/powerpoint/2010/main" val="3724245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76094B-61EF-4B82-979B-A2E750603924}" type="datetimeFigureOut">
              <a:rPr lang="en-US" smtClean="0"/>
              <a:t>5/14/2014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ED5C95-6359-4769-B12C-7E892F031163}" type="slidenum">
              <a:rPr lang="en-US" smtClean="0"/>
              <a:t>‹#›</a:t>
            </a:fld>
            <a:endParaRPr lang="en-US"/>
          </a:p>
        </p:txBody>
      </p:sp>
    </p:spTree>
    <p:extLst>
      <p:ext uri="{BB962C8B-B14F-4D97-AF65-F5344CB8AC3E}">
        <p14:creationId xmlns:p14="http://schemas.microsoft.com/office/powerpoint/2010/main" val="1417774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76094B-61EF-4B82-979B-A2E750603924}" type="datetimeFigureOut">
              <a:rPr lang="en-US" smtClean="0"/>
              <a:t>5/14/2014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ED5C95-6359-4769-B12C-7E892F031163}" type="slidenum">
              <a:rPr lang="en-US" smtClean="0"/>
              <a:t>‹#›</a:t>
            </a:fld>
            <a:endParaRPr lang="en-US"/>
          </a:p>
        </p:txBody>
      </p:sp>
    </p:spTree>
    <p:extLst>
      <p:ext uri="{BB962C8B-B14F-4D97-AF65-F5344CB8AC3E}">
        <p14:creationId xmlns:p14="http://schemas.microsoft.com/office/powerpoint/2010/main" val="156999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76094B-61EF-4B82-979B-A2E750603924}" type="datetimeFigureOut">
              <a:rPr lang="en-US" smtClean="0"/>
              <a:t>5/14/2014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ED5C95-6359-4769-B12C-7E892F031163}" type="slidenum">
              <a:rPr lang="en-US" smtClean="0"/>
              <a:t>‹#›</a:t>
            </a:fld>
            <a:endParaRPr lang="en-US"/>
          </a:p>
        </p:txBody>
      </p:sp>
    </p:spTree>
    <p:extLst>
      <p:ext uri="{BB962C8B-B14F-4D97-AF65-F5344CB8AC3E}">
        <p14:creationId xmlns:p14="http://schemas.microsoft.com/office/powerpoint/2010/main" val="2152712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76094B-61EF-4B82-979B-A2E750603924}"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ED5C95-6359-4769-B12C-7E892F031163}" type="slidenum">
              <a:rPr lang="en-US" smtClean="0"/>
              <a:t>‹#›</a:t>
            </a:fld>
            <a:endParaRPr lang="en-US"/>
          </a:p>
        </p:txBody>
      </p:sp>
    </p:spTree>
    <p:extLst>
      <p:ext uri="{BB962C8B-B14F-4D97-AF65-F5344CB8AC3E}">
        <p14:creationId xmlns:p14="http://schemas.microsoft.com/office/powerpoint/2010/main" val="2281670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76094B-61EF-4B82-979B-A2E750603924}"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ED5C95-6359-4769-B12C-7E892F031163}" type="slidenum">
              <a:rPr lang="en-US" smtClean="0"/>
              <a:t>‹#›</a:t>
            </a:fld>
            <a:endParaRPr lang="en-US"/>
          </a:p>
        </p:txBody>
      </p:sp>
    </p:spTree>
    <p:extLst>
      <p:ext uri="{BB962C8B-B14F-4D97-AF65-F5344CB8AC3E}">
        <p14:creationId xmlns:p14="http://schemas.microsoft.com/office/powerpoint/2010/main" val="666392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76094B-61EF-4B82-979B-A2E75060392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D5C95-6359-4769-B12C-7E892F031163}" type="slidenum">
              <a:rPr lang="en-US" smtClean="0"/>
              <a:t>‹#›</a:t>
            </a:fld>
            <a:endParaRPr lang="en-US"/>
          </a:p>
        </p:txBody>
      </p:sp>
    </p:spTree>
    <p:extLst>
      <p:ext uri="{BB962C8B-B14F-4D97-AF65-F5344CB8AC3E}">
        <p14:creationId xmlns:p14="http://schemas.microsoft.com/office/powerpoint/2010/main" val="716338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76094B-61EF-4B82-979B-A2E75060392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D5C95-6359-4769-B12C-7E892F031163}" type="slidenum">
              <a:rPr lang="en-US" smtClean="0"/>
              <a:t>‹#›</a:t>
            </a:fld>
            <a:endParaRPr lang="en-US"/>
          </a:p>
        </p:txBody>
      </p:sp>
    </p:spTree>
    <p:extLst>
      <p:ext uri="{BB962C8B-B14F-4D97-AF65-F5344CB8AC3E}">
        <p14:creationId xmlns:p14="http://schemas.microsoft.com/office/powerpoint/2010/main" val="2013398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6094B-61EF-4B82-979B-A2E750603924}" type="datetimeFigureOut">
              <a:rPr lang="en-US" smtClean="0"/>
              <a:t>5/14/2014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ED5C95-6359-4769-B12C-7E892F031163}" type="slidenum">
              <a:rPr lang="en-US" smtClean="0"/>
              <a:t>‹#›</a:t>
            </a:fld>
            <a:endParaRPr lang="en-US"/>
          </a:p>
        </p:txBody>
      </p:sp>
    </p:spTree>
    <p:extLst>
      <p:ext uri="{BB962C8B-B14F-4D97-AF65-F5344CB8AC3E}">
        <p14:creationId xmlns:p14="http://schemas.microsoft.com/office/powerpoint/2010/main" val="41649057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pixabay.com/en/users/WokinghamLibrari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www.flickr.com/photos/insidethemagic/" TargetMode="External"/><Relationship Id="rId5" Type="http://schemas.openxmlformats.org/officeDocument/2006/relationships/image" Target="../media/image4.png"/><Relationship Id="rId4" Type="http://schemas.openxmlformats.org/officeDocument/2006/relationships/hyperlink" Target="http://www.flickr.com/photos/djwtwo/" TargetMode="Externa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8" Type="http://schemas.openxmlformats.org/officeDocument/2006/relationships/hyperlink" Target="http://www.utoledo.edu/llss/english/programs/composition/writingstudio.html" TargetMode="External"/><Relationship Id="rId3" Type="http://schemas.openxmlformats.org/officeDocument/2006/relationships/hyperlink" Target="http://www.brown.edu/academics/college/support/writing-fellows/" TargetMode="External"/><Relationship Id="rId7" Type="http://schemas.openxmlformats.org/officeDocument/2006/relationships/hyperlink" Target="http://www.uh.edu/writecen/Students/English1300/index.php"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montana.edu/english/faculty/miley-michelle.html" TargetMode="External"/><Relationship Id="rId5" Type="http://schemas.openxmlformats.org/officeDocument/2006/relationships/hyperlink" Target="http://writingcenter.tamu.edu/" TargetMode="External"/><Relationship Id="rId4" Type="http://schemas.openxmlformats.org/officeDocument/2006/relationships/hyperlink" Target="http://wac.gmu.edu/program/initiatives/writing_fellow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066801"/>
            <a:ext cx="7467600" cy="1447800"/>
          </a:xfrm>
        </p:spPr>
        <p:txBody>
          <a:bodyPr>
            <a:noAutofit/>
          </a:bodyPr>
          <a:lstStyle/>
          <a:p>
            <a:r>
              <a:rPr lang="en-US" sz="6600" dirty="0"/>
              <a:t>Just In </a:t>
            </a:r>
            <a:r>
              <a:rPr lang="en-US" sz="6600" dirty="0" smtClean="0"/>
              <a:t>Time</a:t>
            </a:r>
            <a:endParaRPr lang="en-US" sz="6600" dirty="0"/>
          </a:p>
        </p:txBody>
      </p:sp>
      <p:sp>
        <p:nvSpPr>
          <p:cNvPr id="3" name="Subtitle 2"/>
          <p:cNvSpPr>
            <a:spLocks noGrp="1"/>
          </p:cNvSpPr>
          <p:nvPr>
            <p:ph type="subTitle" idx="1"/>
          </p:nvPr>
        </p:nvSpPr>
        <p:spPr>
          <a:xfrm>
            <a:off x="1371600" y="4343400"/>
            <a:ext cx="6400800" cy="1752600"/>
          </a:xfrm>
        </p:spPr>
        <p:txBody>
          <a:bodyPr>
            <a:normAutofit fontScale="55000" lnSpcReduction="20000"/>
          </a:bodyPr>
          <a:lstStyle/>
          <a:p>
            <a:r>
              <a:rPr lang="en-US" sz="3600" b="1" u="sng" dirty="0" smtClean="0"/>
              <a:t>Morehead State University</a:t>
            </a:r>
          </a:p>
          <a:p>
            <a:r>
              <a:rPr lang="en-US" sz="3600" dirty="0" smtClean="0"/>
              <a:t>Kelly </a:t>
            </a:r>
            <a:r>
              <a:rPr lang="en-US" sz="3600" dirty="0" err="1" smtClean="0"/>
              <a:t>Collinsworth</a:t>
            </a:r>
            <a:endParaRPr lang="en-US" sz="3600" dirty="0"/>
          </a:p>
          <a:p>
            <a:r>
              <a:rPr lang="en-US" sz="3600" dirty="0" smtClean="0"/>
              <a:t>Megan </a:t>
            </a:r>
            <a:r>
              <a:rPr lang="en-US" sz="3600" dirty="0" err="1" smtClean="0"/>
              <a:t>Ison</a:t>
            </a:r>
            <a:endParaRPr lang="en-US" sz="3600" dirty="0" smtClean="0"/>
          </a:p>
          <a:p>
            <a:r>
              <a:rPr lang="en-US" sz="3600" dirty="0" smtClean="0"/>
              <a:t>Alvin Madden-</a:t>
            </a:r>
            <a:r>
              <a:rPr lang="en-US" sz="3600" dirty="0" err="1" smtClean="0"/>
              <a:t>Grider</a:t>
            </a:r>
            <a:endParaRPr lang="en-US" sz="3600" dirty="0" smtClean="0"/>
          </a:p>
          <a:p>
            <a:r>
              <a:rPr lang="en-US" sz="3600" dirty="0" smtClean="0"/>
              <a:t>Deanna </a:t>
            </a:r>
            <a:r>
              <a:rPr lang="en-US" sz="3600" dirty="0" err="1" smtClean="0"/>
              <a:t>Mascle</a:t>
            </a:r>
            <a:endParaRPr lang="en-US" sz="3600" dirty="0"/>
          </a:p>
        </p:txBody>
      </p:sp>
      <p:sp>
        <p:nvSpPr>
          <p:cNvPr id="4" name="Subtitle 2"/>
          <p:cNvSpPr txBox="1">
            <a:spLocks/>
          </p:cNvSpPr>
          <p:nvPr/>
        </p:nvSpPr>
        <p:spPr>
          <a:xfrm>
            <a:off x="1524000" y="2514600"/>
            <a:ext cx="6400800" cy="1371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3600" dirty="0" smtClean="0"/>
              <a:t>Embedded Tutors Supporting Writing Across the Disciplines</a:t>
            </a:r>
            <a:endParaRPr lang="en-US" sz="3600" dirty="0"/>
          </a:p>
        </p:txBody>
      </p:sp>
    </p:spTree>
    <p:extLst>
      <p:ext uri="{BB962C8B-B14F-4D97-AF65-F5344CB8AC3E}">
        <p14:creationId xmlns:p14="http://schemas.microsoft.com/office/powerpoint/2010/main" val="114421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at </a:t>
            </a:r>
            <a:r>
              <a:rPr lang="en-US" dirty="0" err="1" smtClean="0"/>
              <a:t>MoSU</a:t>
            </a:r>
            <a:endParaRPr lang="en-US" dirty="0"/>
          </a:p>
        </p:txBody>
      </p:sp>
      <p:sp>
        <p:nvSpPr>
          <p:cNvPr id="3" name="Content Placeholder 2"/>
          <p:cNvSpPr>
            <a:spLocks noGrp="1"/>
          </p:cNvSpPr>
          <p:nvPr>
            <p:ph idx="1"/>
          </p:nvPr>
        </p:nvSpPr>
        <p:spPr>
          <a:xfrm>
            <a:off x="457200" y="1600200"/>
            <a:ext cx="2971800" cy="4525963"/>
          </a:xfrm>
        </p:spPr>
        <p:txBody>
          <a:bodyPr>
            <a:normAutofit fontScale="92500" lnSpcReduction="20000"/>
          </a:bodyPr>
          <a:lstStyle/>
          <a:p>
            <a:r>
              <a:rPr lang="en-US" dirty="0" smtClean="0"/>
              <a:t>Two developmental writing classes (10%)</a:t>
            </a:r>
          </a:p>
          <a:p>
            <a:r>
              <a:rPr lang="en-US" dirty="0" smtClean="0"/>
              <a:t>Two general education writing classes (all)</a:t>
            </a:r>
          </a:p>
          <a:p>
            <a:r>
              <a:rPr lang="en-US" dirty="0" smtClean="0"/>
              <a:t>Individual writing support </a:t>
            </a:r>
            <a:r>
              <a:rPr lang="en-US" dirty="0" smtClean="0"/>
              <a:t>(10%)</a:t>
            </a:r>
            <a:endParaRPr lang="en-US" dirty="0"/>
          </a:p>
        </p:txBody>
      </p:sp>
      <p:pic>
        <p:nvPicPr>
          <p:cNvPr id="1026" name="Picture 2" descr="https://encrypted-tbn3.gstatic.com/images?q=tbn:ANd9GcQFsPmMpJul3IFrjSRDwxutkCnfa-A31Mfgt50jgEJqrA9zWs3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624698"/>
            <a:ext cx="5219700" cy="34608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788908" y="6477000"/>
            <a:ext cx="2088392" cy="276999"/>
          </a:xfrm>
          <a:prstGeom prst="rect">
            <a:avLst/>
          </a:prstGeom>
          <a:noFill/>
        </p:spPr>
        <p:txBody>
          <a:bodyPr wrap="none" rtlCol="0">
            <a:spAutoFit/>
          </a:bodyPr>
          <a:lstStyle/>
          <a:p>
            <a:r>
              <a:rPr lang="en-US" sz="1200" dirty="0" smtClean="0"/>
              <a:t>Photo by </a:t>
            </a:r>
            <a:r>
              <a:rPr lang="en-US" sz="1200" dirty="0" smtClean="0">
                <a:hlinkClick r:id="rId4"/>
              </a:rPr>
              <a:t>Wokingham Libraries</a:t>
            </a:r>
            <a:endParaRPr lang="en-US" sz="1200" dirty="0"/>
          </a:p>
        </p:txBody>
      </p:sp>
    </p:spTree>
    <p:extLst>
      <p:ext uri="{BB962C8B-B14F-4D97-AF65-F5344CB8AC3E}">
        <p14:creationId xmlns:p14="http://schemas.microsoft.com/office/powerpoint/2010/main" val="852187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a:t>
            </a:r>
            <a:r>
              <a:rPr lang="en-US" dirty="0" smtClean="0"/>
              <a:t>the TOP 3 concerns </a:t>
            </a:r>
            <a:r>
              <a:rPr lang="en-US" dirty="0" smtClean="0"/>
              <a:t/>
            </a:r>
            <a:br>
              <a:rPr lang="en-US" dirty="0" smtClean="0"/>
            </a:br>
            <a:r>
              <a:rPr lang="en-US" dirty="0" smtClean="0"/>
              <a:t>you have about </a:t>
            </a:r>
            <a:r>
              <a:rPr lang="en-US" dirty="0" smtClean="0"/>
              <a:t>student writing?</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727" y="1371600"/>
            <a:ext cx="8077200" cy="4846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0392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Instructor Concerns</a:t>
            </a:r>
            <a:endParaRPr lang="en-US" dirty="0"/>
          </a:p>
        </p:txBody>
      </p:sp>
      <p:sp>
        <p:nvSpPr>
          <p:cNvPr id="3" name="Content Placeholder 2"/>
          <p:cNvSpPr>
            <a:spLocks noGrp="1"/>
          </p:cNvSpPr>
          <p:nvPr>
            <p:ph sz="half" idx="1"/>
          </p:nvPr>
        </p:nvSpPr>
        <p:spPr>
          <a:xfrm>
            <a:off x="3886200" y="1066800"/>
            <a:ext cx="5029200" cy="2729299"/>
          </a:xfrm>
        </p:spPr>
        <p:txBody>
          <a:bodyPr>
            <a:normAutofit fontScale="92500" lnSpcReduction="10000"/>
          </a:bodyPr>
          <a:lstStyle/>
          <a:p>
            <a:r>
              <a:rPr lang="en-US" dirty="0" smtClean="0"/>
              <a:t>Working with sources</a:t>
            </a:r>
          </a:p>
          <a:p>
            <a:r>
              <a:rPr lang="en-US" dirty="0" smtClean="0"/>
              <a:t>Organization</a:t>
            </a:r>
          </a:p>
          <a:p>
            <a:r>
              <a:rPr lang="en-US" dirty="0" smtClean="0"/>
              <a:t>Clarity</a:t>
            </a:r>
          </a:p>
          <a:p>
            <a:r>
              <a:rPr lang="en-US" dirty="0" smtClean="0"/>
              <a:t>Development</a:t>
            </a:r>
          </a:p>
          <a:p>
            <a:r>
              <a:rPr lang="en-US" dirty="0" smtClean="0"/>
              <a:t>Depth</a:t>
            </a:r>
          </a:p>
          <a:p>
            <a:r>
              <a:rPr lang="en-US" b="1" u="sng" dirty="0" smtClean="0">
                <a:solidFill>
                  <a:srgbClr val="FF0000"/>
                </a:solidFill>
              </a:rPr>
              <a:t>Last-minute production</a:t>
            </a:r>
          </a:p>
          <a:p>
            <a:pPr marL="0" indent="0">
              <a:buNone/>
            </a:pPr>
            <a:endParaRPr lang="en-US" dirty="0" smtClean="0"/>
          </a:p>
          <a:p>
            <a:endParaRPr lang="en-US" dirty="0"/>
          </a:p>
        </p:txBody>
      </p:sp>
      <p:pic>
        <p:nvPicPr>
          <p:cNvPr id="2050"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237930" y="1083906"/>
            <a:ext cx="3522306" cy="2527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28598" y="3657600"/>
            <a:ext cx="2303195" cy="276999"/>
          </a:xfrm>
          <a:prstGeom prst="rect">
            <a:avLst/>
          </a:prstGeom>
          <a:noFill/>
        </p:spPr>
        <p:txBody>
          <a:bodyPr wrap="none" rtlCol="0">
            <a:spAutoFit/>
          </a:bodyPr>
          <a:lstStyle/>
          <a:p>
            <a:r>
              <a:rPr lang="en-US" sz="1200" dirty="0" smtClean="0"/>
              <a:t>Photo by </a:t>
            </a:r>
            <a:r>
              <a:rPr lang="en-US" sz="1200" dirty="0" smtClean="0">
                <a:hlinkClick r:id="rId4"/>
              </a:rPr>
              <a:t>Dennis Wilkinson </a:t>
            </a:r>
            <a:r>
              <a:rPr lang="en-US" sz="1200" dirty="0" smtClean="0"/>
              <a:t>- Flickr</a:t>
            </a:r>
            <a:endParaRPr lang="en-US" sz="1200" dirty="0"/>
          </a:p>
        </p:txBody>
      </p:sp>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57800" y="3934599"/>
            <a:ext cx="3581400" cy="238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7183169" y="6479633"/>
            <a:ext cx="1656031" cy="276999"/>
          </a:xfrm>
          <a:prstGeom prst="rect">
            <a:avLst/>
          </a:prstGeom>
          <a:noFill/>
        </p:spPr>
        <p:txBody>
          <a:bodyPr wrap="none" rtlCol="0">
            <a:spAutoFit/>
          </a:bodyPr>
          <a:lstStyle/>
          <a:p>
            <a:r>
              <a:rPr lang="en-US" sz="1200" dirty="0" smtClean="0"/>
              <a:t>Photo by </a:t>
            </a:r>
            <a:r>
              <a:rPr lang="en-US" sz="1200" dirty="0" smtClean="0">
                <a:hlinkClick r:id="rId6"/>
              </a:rPr>
              <a:t>Ricky </a:t>
            </a:r>
            <a:r>
              <a:rPr lang="en-US" sz="1200" dirty="0" err="1" smtClean="0">
                <a:hlinkClick r:id="rId6"/>
              </a:rPr>
              <a:t>Brigante</a:t>
            </a:r>
            <a:endParaRPr lang="en-US" sz="1200" dirty="0"/>
          </a:p>
        </p:txBody>
      </p:sp>
      <p:sp>
        <p:nvSpPr>
          <p:cNvPr id="8" name="Content Placeholder 2"/>
          <p:cNvSpPr txBox="1">
            <a:spLocks/>
          </p:cNvSpPr>
          <p:nvPr/>
        </p:nvSpPr>
        <p:spPr>
          <a:xfrm>
            <a:off x="222378" y="4311800"/>
            <a:ext cx="4038600" cy="226298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US" sz="2400" dirty="0" smtClean="0"/>
              <a:t>We believe </a:t>
            </a:r>
            <a:r>
              <a:rPr lang="en-US" sz="2400" strike="sngStrike" dirty="0" smtClean="0"/>
              <a:t>many</a:t>
            </a:r>
            <a:r>
              <a:rPr lang="en-US" sz="2400" dirty="0" smtClean="0"/>
              <a:t>, </a:t>
            </a:r>
            <a:r>
              <a:rPr lang="en-US" sz="2400" strike="sngStrike" dirty="0" smtClean="0"/>
              <a:t>mos</a:t>
            </a:r>
            <a:r>
              <a:rPr lang="en-US" sz="2400" dirty="0" smtClean="0"/>
              <a:t>t, </a:t>
            </a:r>
            <a:r>
              <a:rPr lang="en-US" sz="2400" i="1" dirty="0" smtClean="0"/>
              <a:t>all</a:t>
            </a:r>
            <a:r>
              <a:rPr lang="en-US" sz="2400" dirty="0" smtClean="0"/>
              <a:t> student writing problems can be traced back to their writing process</a:t>
            </a:r>
            <a:endParaRPr lang="en-US" sz="2400" dirty="0"/>
          </a:p>
        </p:txBody>
      </p:sp>
    </p:spTree>
    <p:extLst>
      <p:ext uri="{BB962C8B-B14F-4D97-AF65-F5344CB8AC3E}">
        <p14:creationId xmlns:p14="http://schemas.microsoft.com/office/powerpoint/2010/main" val="3151178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Embedded Writing Tutors</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3071354831"/>
              </p:ext>
            </p:extLst>
          </p:nvPr>
        </p:nvGraphicFramePr>
        <p:xfrm>
          <a:off x="1143000" y="1338328"/>
          <a:ext cx="6477000" cy="5440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26299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Center</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2073714308"/>
              </p:ext>
            </p:extLst>
          </p:nvPr>
        </p:nvGraphicFramePr>
        <p:xfrm>
          <a:off x="1143000" y="1338328"/>
          <a:ext cx="6477000" cy="5440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3540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Instructor</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2688780920"/>
              </p:ext>
            </p:extLst>
          </p:nvPr>
        </p:nvGraphicFramePr>
        <p:xfrm>
          <a:off x="1143000" y="1338328"/>
          <a:ext cx="6477000" cy="5440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7452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Tutor</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3240725113"/>
              </p:ext>
            </p:extLst>
          </p:nvPr>
        </p:nvGraphicFramePr>
        <p:xfrm>
          <a:off x="1143000" y="1338328"/>
          <a:ext cx="6477000" cy="5440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61240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3440883616"/>
              </p:ext>
            </p:extLst>
          </p:nvPr>
        </p:nvGraphicFramePr>
        <p:xfrm>
          <a:off x="1143000" y="1338328"/>
          <a:ext cx="6477000" cy="5440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341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Other Programs</a:t>
            </a:r>
            <a:endParaRPr lang="en-US" dirty="0"/>
          </a:p>
        </p:txBody>
      </p:sp>
      <p:sp>
        <p:nvSpPr>
          <p:cNvPr id="3" name="Content Placeholder 2"/>
          <p:cNvSpPr>
            <a:spLocks noGrp="1"/>
          </p:cNvSpPr>
          <p:nvPr>
            <p:ph idx="1"/>
          </p:nvPr>
        </p:nvSpPr>
        <p:spPr>
          <a:xfrm>
            <a:off x="457200" y="1143000"/>
            <a:ext cx="8229600" cy="4983163"/>
          </a:xfrm>
        </p:spPr>
        <p:txBody>
          <a:bodyPr>
            <a:normAutofit/>
          </a:bodyPr>
          <a:lstStyle/>
          <a:p>
            <a:r>
              <a:rPr lang="en-US" dirty="0" smtClean="0"/>
              <a:t>Writing Fellow Programs</a:t>
            </a:r>
            <a:endParaRPr lang="en-US" dirty="0" smtClean="0">
              <a:hlinkClick r:id="rId3"/>
            </a:endParaRPr>
          </a:p>
          <a:p>
            <a:pPr lvl="1"/>
            <a:r>
              <a:rPr lang="en-US" dirty="0" smtClean="0">
                <a:hlinkClick r:id="rId3"/>
              </a:rPr>
              <a:t>Brown University</a:t>
            </a:r>
            <a:endParaRPr lang="en-US" dirty="0" smtClean="0"/>
          </a:p>
          <a:p>
            <a:pPr lvl="1"/>
            <a:r>
              <a:rPr lang="en-US" dirty="0" smtClean="0">
                <a:hlinkClick r:id="rId4"/>
              </a:rPr>
              <a:t>George </a:t>
            </a:r>
            <a:r>
              <a:rPr lang="en-US" dirty="0">
                <a:hlinkClick r:id="rId4"/>
              </a:rPr>
              <a:t>Mason </a:t>
            </a:r>
            <a:r>
              <a:rPr lang="en-US" dirty="0" smtClean="0">
                <a:hlinkClick r:id="rId4"/>
              </a:rPr>
              <a:t>University</a:t>
            </a:r>
            <a:endParaRPr lang="en-US" dirty="0" smtClean="0"/>
          </a:p>
          <a:p>
            <a:pPr lvl="1"/>
            <a:r>
              <a:rPr lang="en-US" dirty="0" smtClean="0">
                <a:hlinkClick r:id="rId5"/>
              </a:rPr>
              <a:t>Texas A&amp;M</a:t>
            </a:r>
            <a:endParaRPr lang="en-US" dirty="0" smtClean="0"/>
          </a:p>
          <a:p>
            <a:r>
              <a:rPr lang="en-US" dirty="0" smtClean="0"/>
              <a:t>Writing Studio Programs</a:t>
            </a:r>
          </a:p>
          <a:p>
            <a:pPr lvl="1"/>
            <a:r>
              <a:rPr lang="en-US" dirty="0" smtClean="0">
                <a:hlinkClick r:id="rId6"/>
              </a:rPr>
              <a:t>Montana State University</a:t>
            </a:r>
            <a:endParaRPr lang="en-US" dirty="0" smtClean="0"/>
          </a:p>
          <a:p>
            <a:pPr lvl="1"/>
            <a:r>
              <a:rPr lang="en-US" dirty="0" smtClean="0">
                <a:hlinkClick r:id="rId7"/>
              </a:rPr>
              <a:t>University of Houston</a:t>
            </a:r>
            <a:endParaRPr lang="en-US" dirty="0" smtClean="0"/>
          </a:p>
          <a:p>
            <a:pPr lvl="1"/>
            <a:r>
              <a:rPr lang="en-US" dirty="0" smtClean="0">
                <a:hlinkClick r:id="rId8"/>
              </a:rPr>
              <a:t>University of Toledo</a:t>
            </a:r>
            <a:endParaRPr lang="en-US" dirty="0"/>
          </a:p>
        </p:txBody>
      </p:sp>
      <p:sp>
        <p:nvSpPr>
          <p:cNvPr id="4" name="Title 1"/>
          <p:cNvSpPr txBox="1">
            <a:spLocks/>
          </p:cNvSpPr>
          <p:nvPr/>
        </p:nvSpPr>
        <p:spPr>
          <a:xfrm>
            <a:off x="457200" y="5486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 Questions ?</a:t>
            </a:r>
            <a:endParaRPr lang="en-US" dirty="0"/>
          </a:p>
        </p:txBody>
      </p:sp>
    </p:spTree>
    <p:extLst>
      <p:ext uri="{BB962C8B-B14F-4D97-AF65-F5344CB8AC3E}">
        <p14:creationId xmlns:p14="http://schemas.microsoft.com/office/powerpoint/2010/main" val="21645516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519</TotalTime>
  <Words>796</Words>
  <Application>Microsoft Office PowerPoint</Application>
  <PresentationFormat>On-screen Show (4:3)</PresentationFormat>
  <Paragraphs>120</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Just In Time</vt:lpstr>
      <vt:lpstr>Writing at MoSU</vt:lpstr>
      <vt:lpstr>What are the TOP 3 concerns  you have about student writing?</vt:lpstr>
      <vt:lpstr>Instructor Concerns</vt:lpstr>
      <vt:lpstr>Embedded Writing Tutors</vt:lpstr>
      <vt:lpstr>Writing Center</vt:lpstr>
      <vt:lpstr>Instructor</vt:lpstr>
      <vt:lpstr>Tutor</vt:lpstr>
      <vt:lpstr>Class</vt:lpstr>
      <vt:lpstr>Other Programs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Just In Time</dc:title>
  <dc:creator>todeanna</dc:creator>
  <cp:lastModifiedBy>todeanna</cp:lastModifiedBy>
  <cp:revision>28</cp:revision>
  <cp:lastPrinted>2014-05-12T19:15:36Z</cp:lastPrinted>
  <dcterms:created xsi:type="dcterms:W3CDTF">2014-05-12T14:14:16Z</dcterms:created>
  <dcterms:modified xsi:type="dcterms:W3CDTF">2014-05-14T17:39:09Z</dcterms:modified>
</cp:coreProperties>
</file>